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5" r:id="rId1"/>
  </p:sldMasterIdLst>
  <p:notesMasterIdLst>
    <p:notesMasterId r:id="rId15"/>
  </p:notesMasterIdLst>
  <p:handoutMasterIdLst>
    <p:handoutMasterId r:id="rId16"/>
  </p:handoutMasterIdLst>
  <p:sldIdLst>
    <p:sldId id="256" r:id="rId2"/>
    <p:sldId id="295" r:id="rId3"/>
    <p:sldId id="298" r:id="rId4"/>
    <p:sldId id="296" r:id="rId5"/>
    <p:sldId id="297" r:id="rId6"/>
    <p:sldId id="257" r:id="rId7"/>
    <p:sldId id="288" r:id="rId8"/>
    <p:sldId id="289" r:id="rId9"/>
    <p:sldId id="290" r:id="rId10"/>
    <p:sldId id="291" r:id="rId11"/>
    <p:sldId id="294" r:id="rId12"/>
    <p:sldId id="293" r:id="rId13"/>
    <p:sldId id="299" r:id="rId14"/>
  </p:sldIdLst>
  <p:sldSz cx="9693275" cy="6765925"/>
  <p:notesSz cx="7023100" cy="9309100"/>
  <p:defaultTextStyle>
    <a:defPPr>
      <a:defRPr lang="en-US"/>
    </a:defPPr>
    <a:lvl1pPr algn="l" rtl="0" eaLnBrk="0" fontAlgn="base" hangingPunct="0">
      <a:spcBef>
        <a:spcPct val="0"/>
      </a:spcBef>
      <a:spcAft>
        <a:spcPct val="0"/>
      </a:spcAft>
      <a:defRPr sz="2800"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sz="2800"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sz="2800"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sz="2800"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sz="2800" kern="1200">
        <a:solidFill>
          <a:schemeClr val="tx1"/>
        </a:solidFill>
        <a:latin typeface="Garamond" pitchFamily="18" charset="0"/>
        <a:ea typeface="+mn-ea"/>
        <a:cs typeface="+mn-cs"/>
      </a:defRPr>
    </a:lvl5pPr>
    <a:lvl6pPr marL="2286000" algn="l" defTabSz="914400" rtl="0" eaLnBrk="1" latinLnBrk="0" hangingPunct="1">
      <a:defRPr sz="2800" kern="1200">
        <a:solidFill>
          <a:schemeClr val="tx1"/>
        </a:solidFill>
        <a:latin typeface="Garamond" pitchFamily="18" charset="0"/>
        <a:ea typeface="+mn-ea"/>
        <a:cs typeface="+mn-cs"/>
      </a:defRPr>
    </a:lvl6pPr>
    <a:lvl7pPr marL="2743200" algn="l" defTabSz="914400" rtl="0" eaLnBrk="1" latinLnBrk="0" hangingPunct="1">
      <a:defRPr sz="2800" kern="1200">
        <a:solidFill>
          <a:schemeClr val="tx1"/>
        </a:solidFill>
        <a:latin typeface="Garamond" pitchFamily="18" charset="0"/>
        <a:ea typeface="+mn-ea"/>
        <a:cs typeface="+mn-cs"/>
      </a:defRPr>
    </a:lvl7pPr>
    <a:lvl8pPr marL="3200400" algn="l" defTabSz="914400" rtl="0" eaLnBrk="1" latinLnBrk="0" hangingPunct="1">
      <a:defRPr sz="2800" kern="1200">
        <a:solidFill>
          <a:schemeClr val="tx1"/>
        </a:solidFill>
        <a:latin typeface="Garamond" pitchFamily="18" charset="0"/>
        <a:ea typeface="+mn-ea"/>
        <a:cs typeface="+mn-cs"/>
      </a:defRPr>
    </a:lvl8pPr>
    <a:lvl9pPr marL="3657600" algn="l" defTabSz="914400" rtl="0" eaLnBrk="1" latinLnBrk="0" hangingPunct="1">
      <a:defRPr sz="2800" kern="1200">
        <a:solidFill>
          <a:schemeClr val="tx1"/>
        </a:solidFill>
        <a:latin typeface="Garamond" pitchFamily="18" charset="0"/>
        <a:ea typeface="+mn-ea"/>
        <a:cs typeface="+mn-cs"/>
      </a:defRPr>
    </a:lvl9pPr>
  </p:defaultTextStyle>
  <p:extLst>
    <p:ext uri="{EFAFB233-063F-42B5-8137-9DF3F51BA10A}">
      <p15:sldGuideLst xmlns:p15="http://schemas.microsoft.com/office/powerpoint/2012/main">
        <p15:guide id="1" orient="horz" pos="2131">
          <p15:clr>
            <a:srgbClr val="A4A3A4"/>
          </p15:clr>
        </p15:guide>
        <p15:guide id="2" pos="305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1" autoAdjust="0"/>
    <p:restoredTop sz="94660"/>
  </p:normalViewPr>
  <p:slideViewPr>
    <p:cSldViewPr>
      <p:cViewPr varScale="1">
        <p:scale>
          <a:sx n="82" d="100"/>
          <a:sy n="82" d="100"/>
        </p:scale>
        <p:origin x="1344" y="58"/>
      </p:cViewPr>
      <p:guideLst>
        <p:guide orient="horz" pos="2131"/>
        <p:guide pos="3053"/>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4626" name="Rectangle 2"/>
          <p:cNvSpPr>
            <a:spLocks noGrp="1" noChangeArrowheads="1"/>
          </p:cNvSpPr>
          <p:nvPr>
            <p:ph type="hdr" sz="quarter"/>
          </p:nvPr>
        </p:nvSpPr>
        <p:spPr bwMode="auto">
          <a:xfrm>
            <a:off x="1"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54627" name="Rectangle 3"/>
          <p:cNvSpPr>
            <a:spLocks noGrp="1" noChangeArrowheads="1"/>
          </p:cNvSpPr>
          <p:nvPr>
            <p:ph type="dt" sz="quarter" idx="1"/>
          </p:nvPr>
        </p:nvSpPr>
        <p:spPr bwMode="auto">
          <a:xfrm>
            <a:off x="3978849"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defTabSz="928688" eaLnBrk="1" hangingPunct="1">
              <a:defRPr sz="1200">
                <a:latin typeface="Arial" charset="0"/>
              </a:defRPr>
            </a:lvl1pPr>
          </a:lstStyle>
          <a:p>
            <a:pPr>
              <a:defRPr/>
            </a:pPr>
            <a:endParaRPr lang="en-US" dirty="0"/>
          </a:p>
        </p:txBody>
      </p:sp>
      <p:sp>
        <p:nvSpPr>
          <p:cNvPr id="154628" name="Rectangle 4"/>
          <p:cNvSpPr>
            <a:spLocks noGrp="1" noChangeArrowheads="1"/>
          </p:cNvSpPr>
          <p:nvPr>
            <p:ph type="ftr" sz="quarter" idx="2"/>
          </p:nvPr>
        </p:nvSpPr>
        <p:spPr bwMode="auto">
          <a:xfrm>
            <a:off x="1"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54629" name="Rectangle 5"/>
          <p:cNvSpPr>
            <a:spLocks noGrp="1" noChangeArrowheads="1"/>
          </p:cNvSpPr>
          <p:nvPr>
            <p:ph type="sldNum" sz="quarter" idx="3"/>
          </p:nvPr>
        </p:nvSpPr>
        <p:spPr bwMode="auto">
          <a:xfrm>
            <a:off x="3978849"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defTabSz="928688" eaLnBrk="1" hangingPunct="1">
              <a:defRPr sz="1200">
                <a:latin typeface="Arial" charset="0"/>
              </a:defRPr>
            </a:lvl1pPr>
          </a:lstStyle>
          <a:p>
            <a:pPr>
              <a:defRPr/>
            </a:pPr>
            <a:fld id="{3A0EAF54-A22D-4878-9D69-503885A18496}" type="slidenum">
              <a:rPr lang="en-US"/>
              <a:pPr>
                <a:defRPr/>
              </a:pPr>
              <a:t>‹#›</a:t>
            </a:fld>
            <a:endParaRPr lang="en-US" dirty="0"/>
          </a:p>
        </p:txBody>
      </p:sp>
    </p:spTree>
    <p:extLst>
      <p:ext uri="{BB962C8B-B14F-4D97-AF65-F5344CB8AC3E}">
        <p14:creationId xmlns:p14="http://schemas.microsoft.com/office/powerpoint/2010/main" val="42314214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24931" name="Rectangle 3"/>
          <p:cNvSpPr>
            <a:spLocks noGrp="1" noChangeArrowheads="1"/>
          </p:cNvSpPr>
          <p:nvPr>
            <p:ph type="dt" idx="1"/>
          </p:nvPr>
        </p:nvSpPr>
        <p:spPr bwMode="auto">
          <a:xfrm>
            <a:off x="3978849" y="0"/>
            <a:ext cx="3042648" cy="465138"/>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lvl1pPr algn="r" defTabSz="928688" eaLnBrk="1" hangingPunct="1">
              <a:defRPr sz="1200">
                <a:latin typeface="Arial" charset="0"/>
              </a:defRPr>
            </a:lvl1pPr>
          </a:lstStyle>
          <a:p>
            <a:pPr>
              <a:defRPr/>
            </a:pPr>
            <a:endParaRPr lang="en-US" dirty="0"/>
          </a:p>
        </p:txBody>
      </p:sp>
      <p:sp>
        <p:nvSpPr>
          <p:cNvPr id="71684" name="Rectangle 4"/>
          <p:cNvSpPr>
            <a:spLocks noGrp="1" noRot="1" noChangeAspect="1" noChangeArrowheads="1" noTextEdit="1"/>
          </p:cNvSpPr>
          <p:nvPr>
            <p:ph type="sldImg" idx="2"/>
          </p:nvPr>
        </p:nvSpPr>
        <p:spPr bwMode="auto">
          <a:xfrm>
            <a:off x="1011238" y="698500"/>
            <a:ext cx="5002212" cy="3490913"/>
          </a:xfrm>
          <a:prstGeom prst="rect">
            <a:avLst/>
          </a:prstGeom>
          <a:noFill/>
          <a:ln w="9525">
            <a:solidFill>
              <a:srgbClr val="000000"/>
            </a:solidFill>
            <a:miter lim="800000"/>
            <a:headEnd/>
            <a:tailEnd/>
          </a:ln>
        </p:spPr>
      </p:sp>
      <p:sp>
        <p:nvSpPr>
          <p:cNvPr id="124933" name="Rectangle 5"/>
          <p:cNvSpPr>
            <a:spLocks noGrp="1" noChangeArrowheads="1"/>
          </p:cNvSpPr>
          <p:nvPr>
            <p:ph type="body" sz="quarter" idx="3"/>
          </p:nvPr>
        </p:nvSpPr>
        <p:spPr bwMode="auto">
          <a:xfrm>
            <a:off x="702150" y="4421188"/>
            <a:ext cx="5618801" cy="4189412"/>
          </a:xfrm>
          <a:prstGeom prst="rect">
            <a:avLst/>
          </a:prstGeom>
          <a:noFill/>
          <a:ln w="9525">
            <a:noFill/>
            <a:miter lim="800000"/>
            <a:headEnd/>
            <a:tailEnd/>
          </a:ln>
          <a:effectLst/>
        </p:spPr>
        <p:txBody>
          <a:bodyPr vert="horz" wrap="square" lIns="92930" tIns="46465" rIns="92930" bIns="46465"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4934" name="Rectangle 6"/>
          <p:cNvSpPr>
            <a:spLocks noGrp="1" noChangeArrowheads="1"/>
          </p:cNvSpPr>
          <p:nvPr>
            <p:ph type="ftr" sz="quarter" idx="4"/>
          </p:nvPr>
        </p:nvSpPr>
        <p:spPr bwMode="auto">
          <a:xfrm>
            <a:off x="1"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defTabSz="928688" eaLnBrk="1" hangingPunct="1">
              <a:defRPr sz="1200">
                <a:latin typeface="Arial" charset="0"/>
              </a:defRPr>
            </a:lvl1pPr>
          </a:lstStyle>
          <a:p>
            <a:pPr>
              <a:defRPr/>
            </a:pPr>
            <a:endParaRPr lang="en-US" dirty="0"/>
          </a:p>
        </p:txBody>
      </p:sp>
      <p:sp>
        <p:nvSpPr>
          <p:cNvPr id="124935" name="Rectangle 7"/>
          <p:cNvSpPr>
            <a:spLocks noGrp="1" noChangeArrowheads="1"/>
          </p:cNvSpPr>
          <p:nvPr>
            <p:ph type="sldNum" sz="quarter" idx="5"/>
          </p:nvPr>
        </p:nvSpPr>
        <p:spPr bwMode="auto">
          <a:xfrm>
            <a:off x="3978849" y="8842375"/>
            <a:ext cx="3042648" cy="465138"/>
          </a:xfrm>
          <a:prstGeom prst="rect">
            <a:avLst/>
          </a:prstGeom>
          <a:noFill/>
          <a:ln w="9525">
            <a:noFill/>
            <a:miter lim="800000"/>
            <a:headEnd/>
            <a:tailEnd/>
          </a:ln>
          <a:effectLst/>
        </p:spPr>
        <p:txBody>
          <a:bodyPr vert="horz" wrap="square" lIns="92930" tIns="46465" rIns="92930" bIns="46465" numCol="1" anchor="b" anchorCtr="0" compatLnSpc="1">
            <a:prstTxWarp prst="textNoShape">
              <a:avLst/>
            </a:prstTxWarp>
          </a:bodyPr>
          <a:lstStyle>
            <a:lvl1pPr algn="r" defTabSz="928688" eaLnBrk="1" hangingPunct="1">
              <a:defRPr sz="1200">
                <a:latin typeface="Arial" charset="0"/>
              </a:defRPr>
            </a:lvl1pPr>
          </a:lstStyle>
          <a:p>
            <a:pPr>
              <a:defRPr/>
            </a:pPr>
            <a:fld id="{686F4C91-116F-4FE6-99B8-21BA2A8F7AD5}" type="slidenum">
              <a:rPr lang="en-US"/>
              <a:pPr>
                <a:defRPr/>
              </a:pPr>
              <a:t>‹#›</a:t>
            </a:fld>
            <a:endParaRPr lang="en-US" dirty="0"/>
          </a:p>
        </p:txBody>
      </p:sp>
    </p:spTree>
    <p:extLst>
      <p:ext uri="{BB962C8B-B14F-4D97-AF65-F5344CB8AC3E}">
        <p14:creationId xmlns:p14="http://schemas.microsoft.com/office/powerpoint/2010/main" val="36017593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05063"/>
            <a:ext cx="9693275" cy="3992562"/>
            <a:chOff x="0" y="1536"/>
            <a:chExt cx="5760" cy="2549"/>
          </a:xfrm>
        </p:grpSpPr>
        <p:sp>
          <p:nvSpPr>
            <p:cNvPr id="5"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p>
          </p:txBody>
        </p:sp>
        <p:sp>
          <p:nvSpPr>
            <p:cNvPr id="6"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p>
          </p:txBody>
        </p:sp>
        <p:sp>
          <p:nvSpPr>
            <p:cNvPr id="7"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p>
          </p:txBody>
        </p:sp>
        <p:sp>
          <p:nvSpPr>
            <p:cNvPr id="8"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9" name="Freeform 7"/>
            <p:cNvSpPr>
              <a:spLocks/>
            </p:cNvSpPr>
            <p:nvPr userDrawn="1"/>
          </p:nvSpPr>
          <p:spPr bwMode="hidden">
            <a:xfrm>
              <a:off x="3599" y="2477"/>
              <a:ext cx="186" cy="126"/>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10"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11" name="Freeform 9"/>
            <p:cNvSpPr>
              <a:spLocks/>
            </p:cNvSpPr>
            <p:nvPr userDrawn="1"/>
          </p:nvSpPr>
          <p:spPr bwMode="hidden">
            <a:xfrm>
              <a:off x="3839" y="1836"/>
              <a:ext cx="524"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p>
          </p:txBody>
        </p:sp>
        <p:sp>
          <p:nvSpPr>
            <p:cNvPr id="12"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p>
          </p:txBody>
        </p:sp>
        <p:sp>
          <p:nvSpPr>
            <p:cNvPr id="13" name="Freeform 11"/>
            <p:cNvSpPr>
              <a:spLocks/>
            </p:cNvSpPr>
            <p:nvPr userDrawn="1"/>
          </p:nvSpPr>
          <p:spPr bwMode="hidden">
            <a:xfrm>
              <a:off x="3358" y="1890"/>
              <a:ext cx="2400" cy="884"/>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p>
          </p:txBody>
        </p:sp>
        <p:sp>
          <p:nvSpPr>
            <p:cNvPr id="14" name="Freeform 12"/>
            <p:cNvSpPr>
              <a:spLocks/>
            </p:cNvSpPr>
            <p:nvPr userDrawn="1"/>
          </p:nvSpPr>
          <p:spPr bwMode="hidden">
            <a:xfrm>
              <a:off x="3839" y="1854"/>
              <a:ext cx="574" cy="252"/>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5"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p>
          </p:txBody>
        </p:sp>
        <p:sp>
          <p:nvSpPr>
            <p:cNvPr id="16"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7" name="Freeform 15"/>
            <p:cNvSpPr>
              <a:spLocks/>
            </p:cNvSpPr>
            <p:nvPr userDrawn="1"/>
          </p:nvSpPr>
          <p:spPr bwMode="hidden">
            <a:xfrm>
              <a:off x="3453" y="2271"/>
              <a:ext cx="324"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18"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19"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p>
          </p:txBody>
        </p:sp>
      </p:grpSp>
      <p:sp>
        <p:nvSpPr>
          <p:cNvPr id="71698" name="Rectangle 18"/>
          <p:cNvSpPr>
            <a:spLocks noGrp="1" noChangeArrowheads="1"/>
          </p:cNvSpPr>
          <p:nvPr>
            <p:ph type="ctrTitle" sz="quarter"/>
          </p:nvPr>
        </p:nvSpPr>
        <p:spPr>
          <a:xfrm>
            <a:off x="727075" y="1744663"/>
            <a:ext cx="8239125" cy="1712912"/>
          </a:xfrm>
        </p:spPr>
        <p:txBody>
          <a:bodyPr anchor="b"/>
          <a:lstStyle>
            <a:lvl1pPr>
              <a:defRPr sz="5400"/>
            </a:lvl1pPr>
          </a:lstStyle>
          <a:p>
            <a:r>
              <a:rPr lang="en-US"/>
              <a:t>Click to edit Master title style</a:t>
            </a:r>
          </a:p>
        </p:txBody>
      </p:sp>
      <p:sp>
        <p:nvSpPr>
          <p:cNvPr id="71699" name="Rectangle 19"/>
          <p:cNvSpPr>
            <a:spLocks noGrp="1" noChangeArrowheads="1"/>
          </p:cNvSpPr>
          <p:nvPr>
            <p:ph type="subTitle" sz="quarter" idx="1"/>
          </p:nvPr>
        </p:nvSpPr>
        <p:spPr>
          <a:xfrm>
            <a:off x="1454150" y="3833813"/>
            <a:ext cx="6784975" cy="1728787"/>
          </a:xfrm>
        </p:spPr>
        <p:txBody>
          <a:bodyPr/>
          <a:lstStyle>
            <a:lvl1pPr marL="0" indent="0" algn="ctr">
              <a:buFontTx/>
              <a:buNone/>
              <a:defRPr/>
            </a:lvl1pPr>
          </a:lstStyle>
          <a:p>
            <a:r>
              <a:rPr lang="en-US"/>
              <a:t>Click to edit Master subtitle style</a:t>
            </a:r>
          </a:p>
        </p:txBody>
      </p:sp>
      <p:sp>
        <p:nvSpPr>
          <p:cNvPr id="20" name="Rectangle 20"/>
          <p:cNvSpPr>
            <a:spLocks noGrp="1" noChangeArrowheads="1"/>
          </p:cNvSpPr>
          <p:nvPr>
            <p:ph type="dt" sz="quarter" idx="10"/>
          </p:nvPr>
        </p:nvSpPr>
        <p:spPr/>
        <p:txBody>
          <a:bodyPr/>
          <a:lstStyle>
            <a:lvl1pPr>
              <a:defRPr/>
            </a:lvl1pPr>
          </a:lstStyle>
          <a:p>
            <a:pPr>
              <a:defRPr/>
            </a:pPr>
            <a:endParaRPr lang="en-US" dirty="0"/>
          </a:p>
        </p:txBody>
      </p:sp>
      <p:sp>
        <p:nvSpPr>
          <p:cNvPr id="21" name="Rectangle 21"/>
          <p:cNvSpPr>
            <a:spLocks noGrp="1" noChangeArrowheads="1"/>
          </p:cNvSpPr>
          <p:nvPr>
            <p:ph type="ftr" sz="quarter" idx="11"/>
          </p:nvPr>
        </p:nvSpPr>
        <p:spPr/>
        <p:txBody>
          <a:bodyPr/>
          <a:lstStyle>
            <a:lvl1pPr>
              <a:defRPr/>
            </a:lvl1pPr>
          </a:lstStyle>
          <a:p>
            <a:pPr>
              <a:defRPr/>
            </a:pPr>
            <a:endParaRPr lang="en-US" dirty="0"/>
          </a:p>
        </p:txBody>
      </p:sp>
      <p:sp>
        <p:nvSpPr>
          <p:cNvPr id="22" name="Rectangle 22"/>
          <p:cNvSpPr>
            <a:spLocks noGrp="1" noChangeArrowheads="1"/>
          </p:cNvSpPr>
          <p:nvPr>
            <p:ph type="sldNum" sz="quarter" idx="12"/>
          </p:nvPr>
        </p:nvSpPr>
        <p:spPr/>
        <p:txBody>
          <a:bodyPr/>
          <a:lstStyle>
            <a:lvl1pPr>
              <a:defRPr/>
            </a:lvl1pPr>
          </a:lstStyle>
          <a:p>
            <a:pPr>
              <a:defRPr/>
            </a:pPr>
            <a:fld id="{D9AA4B89-31F3-4E02-AC0E-5D734E1A0D9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4C03A772-E860-4215-AB81-A2A2BD2A1AB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7863" y="271463"/>
            <a:ext cx="2181225" cy="5741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84188" y="271463"/>
            <a:ext cx="6391275" cy="5741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0776AD39-9823-460B-8F92-29C6DFAD57C0}"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726996" y="150354"/>
            <a:ext cx="7283419" cy="1578716"/>
          </a:xfrm>
        </p:spPr>
        <p:txBody>
          <a:bodyPr/>
          <a:lstStyle/>
          <a:p>
            <a:r>
              <a:rPr lang="en-US"/>
              <a:t>Click to edit Master title style</a:t>
            </a:r>
          </a:p>
        </p:txBody>
      </p:sp>
      <p:sp>
        <p:nvSpPr>
          <p:cNvPr id="3" name="ClipArt Placeholder 2"/>
          <p:cNvSpPr>
            <a:spLocks noGrp="1"/>
          </p:cNvSpPr>
          <p:nvPr>
            <p:ph type="clipArt" sz="half" idx="1"/>
          </p:nvPr>
        </p:nvSpPr>
        <p:spPr>
          <a:xfrm>
            <a:off x="726996" y="1804247"/>
            <a:ext cx="3998476" cy="3608493"/>
          </a:xfrm>
        </p:spPr>
        <p:txBody>
          <a:bodyPr>
            <a:normAutofit/>
          </a:bodyPr>
          <a:lstStyle/>
          <a:p>
            <a:pPr lvl="0"/>
            <a:endParaRPr lang="en-US" noProof="0"/>
          </a:p>
        </p:txBody>
      </p:sp>
      <p:sp>
        <p:nvSpPr>
          <p:cNvPr id="4" name="Text Placeholder 3"/>
          <p:cNvSpPr>
            <a:spLocks noGrp="1"/>
          </p:cNvSpPr>
          <p:nvPr>
            <p:ph type="body" sz="half" idx="2"/>
          </p:nvPr>
        </p:nvSpPr>
        <p:spPr>
          <a:xfrm>
            <a:off x="4887026" y="1804247"/>
            <a:ext cx="3998476" cy="36084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174BCBFF-D58D-410D-AB56-EBA6E584D421}" type="slidenum">
              <a:rPr lang="en-US"/>
              <a:pPr>
                <a:defRPr/>
              </a:pPr>
              <a:t>‹#›</a:t>
            </a:fld>
            <a:endParaRPr lang="en-US"/>
          </a:p>
        </p:txBody>
      </p:sp>
    </p:spTree>
    <p:extLst>
      <p:ext uri="{BB962C8B-B14F-4D97-AF65-F5344CB8AC3E}">
        <p14:creationId xmlns:p14="http://schemas.microsoft.com/office/powerpoint/2010/main" val="477631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5D226349-F22F-41F4-8C93-297DE2DFC142}"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65175" y="4348163"/>
            <a:ext cx="8239125" cy="134302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65175" y="2867025"/>
            <a:ext cx="8239125" cy="14811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CA2C6564-1814-400C-A5F8-E437D617C2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84188" y="1577975"/>
            <a:ext cx="4286250" cy="443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22838" y="1577975"/>
            <a:ext cx="4286250" cy="44354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E88A3BB5-0CF0-4FC8-A63D-D96EFFCFDFB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84188" y="1514475"/>
            <a:ext cx="4283075" cy="631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84188" y="2146300"/>
            <a:ext cx="4283075" cy="38973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924425" y="1514475"/>
            <a:ext cx="4284663" cy="6318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24425" y="2146300"/>
            <a:ext cx="4284663" cy="389731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9"/>
          <p:cNvSpPr>
            <a:spLocks noGrp="1" noChangeArrowheads="1"/>
          </p:cNvSpPr>
          <p:nvPr>
            <p:ph type="dt" sz="half" idx="10"/>
          </p:nvPr>
        </p:nvSpPr>
        <p:spPr>
          <a:ln/>
        </p:spPr>
        <p:txBody>
          <a:bodyPr/>
          <a:lstStyle>
            <a:lvl1pPr>
              <a:defRPr/>
            </a:lvl1pPr>
          </a:lstStyle>
          <a:p>
            <a:pPr>
              <a:defRPr/>
            </a:pPr>
            <a:endParaRPr lang="en-US" dirty="0"/>
          </a:p>
        </p:txBody>
      </p:sp>
      <p:sp>
        <p:nvSpPr>
          <p:cNvPr id="8"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1"/>
          <p:cNvSpPr>
            <a:spLocks noGrp="1" noChangeArrowheads="1"/>
          </p:cNvSpPr>
          <p:nvPr>
            <p:ph type="sldNum" sz="quarter" idx="12"/>
          </p:nvPr>
        </p:nvSpPr>
        <p:spPr>
          <a:ln/>
        </p:spPr>
        <p:txBody>
          <a:bodyPr/>
          <a:lstStyle>
            <a:lvl1pPr>
              <a:defRPr/>
            </a:lvl1pPr>
          </a:lstStyle>
          <a:p>
            <a:pPr>
              <a:defRPr/>
            </a:pPr>
            <a:fld id="{DB755A2E-A2A8-4BB0-891B-3B558239DCB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9"/>
          <p:cNvSpPr>
            <a:spLocks noGrp="1" noChangeArrowheads="1"/>
          </p:cNvSpPr>
          <p:nvPr>
            <p:ph type="dt" sz="half" idx="10"/>
          </p:nvPr>
        </p:nvSpPr>
        <p:spPr>
          <a:ln/>
        </p:spPr>
        <p:txBody>
          <a:bodyPr/>
          <a:lstStyle>
            <a:lvl1pPr>
              <a:defRPr/>
            </a:lvl1pPr>
          </a:lstStyle>
          <a:p>
            <a:pPr>
              <a:defRPr/>
            </a:pPr>
            <a:endParaRPr lang="en-US" dirty="0"/>
          </a:p>
        </p:txBody>
      </p:sp>
      <p:sp>
        <p:nvSpPr>
          <p:cNvPr id="4"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1"/>
          <p:cNvSpPr>
            <a:spLocks noGrp="1" noChangeArrowheads="1"/>
          </p:cNvSpPr>
          <p:nvPr>
            <p:ph type="sldNum" sz="quarter" idx="12"/>
          </p:nvPr>
        </p:nvSpPr>
        <p:spPr>
          <a:ln/>
        </p:spPr>
        <p:txBody>
          <a:bodyPr/>
          <a:lstStyle>
            <a:lvl1pPr>
              <a:defRPr/>
            </a:lvl1pPr>
          </a:lstStyle>
          <a:p>
            <a:pPr>
              <a:defRPr/>
            </a:pPr>
            <a:fld id="{E56D79A6-50C3-4B38-B84C-A0461B692A6B}"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9"/>
          <p:cNvSpPr>
            <a:spLocks noGrp="1" noChangeArrowheads="1"/>
          </p:cNvSpPr>
          <p:nvPr>
            <p:ph type="dt" sz="half" idx="10"/>
          </p:nvPr>
        </p:nvSpPr>
        <p:spPr>
          <a:ln/>
        </p:spPr>
        <p:txBody>
          <a:bodyPr/>
          <a:lstStyle>
            <a:lvl1pPr>
              <a:defRPr/>
            </a:lvl1pPr>
          </a:lstStyle>
          <a:p>
            <a:pPr>
              <a:defRPr/>
            </a:pPr>
            <a:endParaRPr lang="en-US" dirty="0"/>
          </a:p>
        </p:txBody>
      </p:sp>
      <p:sp>
        <p:nvSpPr>
          <p:cNvPr id="3"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1"/>
          <p:cNvSpPr>
            <a:spLocks noGrp="1" noChangeArrowheads="1"/>
          </p:cNvSpPr>
          <p:nvPr>
            <p:ph type="sldNum" sz="quarter" idx="12"/>
          </p:nvPr>
        </p:nvSpPr>
        <p:spPr>
          <a:ln/>
        </p:spPr>
        <p:txBody>
          <a:bodyPr/>
          <a:lstStyle>
            <a:lvl1pPr>
              <a:defRPr/>
            </a:lvl1pPr>
          </a:lstStyle>
          <a:p>
            <a:pPr>
              <a:defRPr/>
            </a:pPr>
            <a:fld id="{DFD5AAB5-CA0A-4139-97B6-649CDBA8799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84188" y="269875"/>
            <a:ext cx="3189287" cy="11461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789363" y="269875"/>
            <a:ext cx="5419725" cy="57737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84188" y="1416050"/>
            <a:ext cx="3189287" cy="4627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D58B79D6-CA21-43B3-874E-7C466A0C067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00238" y="4735513"/>
            <a:ext cx="5815012" cy="56038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00238" y="604838"/>
            <a:ext cx="5815012" cy="40592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00238" y="5295900"/>
            <a:ext cx="5815012" cy="793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67646A7B-8C3D-437B-B0CE-85E33082D7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kHorz">
          <a:fgClr>
            <a:schemeClr val="bg2"/>
          </a:fgClr>
          <a:bgClr>
            <a:schemeClr val="bg1"/>
          </a:bgClr>
        </a:patt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2405063"/>
            <a:ext cx="9693275" cy="3992562"/>
            <a:chOff x="0" y="1536"/>
            <a:chExt cx="5760" cy="2549"/>
          </a:xfrm>
        </p:grpSpPr>
        <p:sp>
          <p:nvSpPr>
            <p:cNvPr id="70659" name="Rectangle 3"/>
            <p:cNvSpPr>
              <a:spLocks noChangeArrowheads="1"/>
            </p:cNvSpPr>
            <p:nvPr userDrawn="1"/>
          </p:nvSpPr>
          <p:spPr bwMode="hidden">
            <a:xfrm rot="-1424751">
              <a:off x="2121" y="2592"/>
              <a:ext cx="3072" cy="384"/>
            </a:xfrm>
            <a:prstGeom prst="rect">
              <a:avLst/>
            </a:prstGeom>
            <a:gradFill rotWithShape="0">
              <a:gsLst>
                <a:gs pos="0">
                  <a:schemeClr val="bg1">
                    <a:gamma/>
                    <a:shade val="94118"/>
                    <a:invGamma/>
                  </a:schemeClr>
                </a:gs>
                <a:gs pos="50000">
                  <a:schemeClr val="bg1"/>
                </a:gs>
                <a:gs pos="100000">
                  <a:schemeClr val="bg1">
                    <a:gamma/>
                    <a:shade val="94118"/>
                    <a:invGamma/>
                  </a:schemeClr>
                </a:gs>
              </a:gsLst>
              <a:lin ang="18900000" scaled="1"/>
            </a:gradFill>
            <a:ln w="9525">
              <a:noFill/>
              <a:miter lim="800000"/>
              <a:headEnd/>
              <a:tailEnd/>
            </a:ln>
            <a:effectLst/>
          </p:spPr>
          <p:txBody>
            <a:bodyPr wrap="none" anchor="ctr"/>
            <a:lstStyle/>
            <a:p>
              <a:pPr>
                <a:defRPr/>
              </a:pPr>
              <a:endParaRPr lang="en-US" dirty="0"/>
            </a:p>
          </p:txBody>
        </p:sp>
        <p:sp>
          <p:nvSpPr>
            <p:cNvPr id="70660" name="Freeform 4"/>
            <p:cNvSpPr>
              <a:spLocks/>
            </p:cNvSpPr>
            <p:nvPr userDrawn="1"/>
          </p:nvSpPr>
          <p:spPr bwMode="hidden">
            <a:xfrm>
              <a:off x="0" y="2664"/>
              <a:ext cx="2688" cy="1224"/>
            </a:xfrm>
            <a:custGeom>
              <a:avLst/>
              <a:gdLst/>
              <a:ahLst/>
              <a:cxnLst>
                <a:cxn ang="0">
                  <a:pos x="0" y="0"/>
                </a:cxn>
                <a:cxn ang="0">
                  <a:pos x="960" y="552"/>
                </a:cxn>
                <a:cxn ang="0">
                  <a:pos x="1968" y="264"/>
                </a:cxn>
                <a:cxn ang="0">
                  <a:pos x="2028" y="270"/>
                </a:cxn>
                <a:cxn ang="0">
                  <a:pos x="2661" y="528"/>
                </a:cxn>
                <a:cxn ang="0">
                  <a:pos x="2688" y="648"/>
                </a:cxn>
                <a:cxn ang="0">
                  <a:pos x="2304" y="1080"/>
                </a:cxn>
                <a:cxn ang="0">
                  <a:pos x="1584" y="1224"/>
                </a:cxn>
                <a:cxn ang="0">
                  <a:pos x="1296" y="936"/>
                </a:cxn>
                <a:cxn ang="0">
                  <a:pos x="864" y="1032"/>
                </a:cxn>
                <a:cxn ang="0">
                  <a:pos x="0" y="552"/>
                </a:cxn>
                <a:cxn ang="0">
                  <a:pos x="0" y="0"/>
                </a:cxn>
              </a:cxnLst>
              <a:rect l="0" t="0" r="r" b="b"/>
              <a:pathLst>
                <a:path w="2688" h="1224">
                  <a:moveTo>
                    <a:pt x="0" y="0"/>
                  </a:moveTo>
                  <a:lnTo>
                    <a:pt x="960" y="552"/>
                  </a:lnTo>
                  <a:lnTo>
                    <a:pt x="1968" y="264"/>
                  </a:lnTo>
                  <a:lnTo>
                    <a:pt x="2028" y="270"/>
                  </a:lnTo>
                  <a:lnTo>
                    <a:pt x="2661" y="528"/>
                  </a:lnTo>
                  <a:lnTo>
                    <a:pt x="2688" y="648"/>
                  </a:lnTo>
                  <a:lnTo>
                    <a:pt x="2304" y="1080"/>
                  </a:lnTo>
                  <a:lnTo>
                    <a:pt x="1584" y="1224"/>
                  </a:lnTo>
                  <a:lnTo>
                    <a:pt x="1296" y="936"/>
                  </a:lnTo>
                  <a:lnTo>
                    <a:pt x="864" y="1032"/>
                  </a:lnTo>
                  <a:lnTo>
                    <a:pt x="0" y="552"/>
                  </a:lnTo>
                  <a:lnTo>
                    <a:pt x="0" y="0"/>
                  </a:lnTo>
                  <a:close/>
                </a:path>
              </a:pathLst>
            </a:custGeom>
            <a:solidFill>
              <a:schemeClr val="bg2"/>
            </a:solidFill>
            <a:ln w="9525">
              <a:noFill/>
              <a:round/>
              <a:headEnd/>
              <a:tailEnd/>
            </a:ln>
            <a:effectLst/>
          </p:spPr>
          <p:txBody>
            <a:bodyPr/>
            <a:lstStyle/>
            <a:p>
              <a:pPr>
                <a:defRPr/>
              </a:pPr>
              <a:endParaRPr lang="en-US" dirty="0"/>
            </a:p>
          </p:txBody>
        </p:sp>
        <p:sp>
          <p:nvSpPr>
            <p:cNvPr id="70661" name="Freeform 5"/>
            <p:cNvSpPr>
              <a:spLocks/>
            </p:cNvSpPr>
            <p:nvPr userDrawn="1"/>
          </p:nvSpPr>
          <p:spPr bwMode="hidden">
            <a:xfrm>
              <a:off x="3359" y="1536"/>
              <a:ext cx="2401" cy="1232"/>
            </a:xfrm>
            <a:custGeom>
              <a:avLst/>
              <a:gdLst/>
              <a:ahLst/>
              <a:cxnLst>
                <a:cxn ang="0">
                  <a:pos x="2208" y="15"/>
                </a:cxn>
                <a:cxn ang="0">
                  <a:pos x="2088" y="57"/>
                </a:cxn>
                <a:cxn ang="0">
                  <a:pos x="1951" y="99"/>
                </a:cxn>
                <a:cxn ang="0">
                  <a:pos x="1704" y="135"/>
                </a:cxn>
                <a:cxn ang="0">
                  <a:pos x="1314" y="177"/>
                </a:cxn>
                <a:cxn ang="0">
                  <a:pos x="1176" y="189"/>
                </a:cxn>
                <a:cxn ang="0">
                  <a:pos x="1122" y="195"/>
                </a:cxn>
                <a:cxn ang="0">
                  <a:pos x="1075" y="231"/>
                </a:cxn>
                <a:cxn ang="0">
                  <a:pos x="924" y="321"/>
                </a:cxn>
                <a:cxn ang="0">
                  <a:pos x="840" y="369"/>
                </a:cxn>
                <a:cxn ang="0">
                  <a:pos x="630" y="458"/>
                </a:cxn>
                <a:cxn ang="0">
                  <a:pos x="529" y="500"/>
                </a:cxn>
                <a:cxn ang="0">
                  <a:pos x="487" y="542"/>
                </a:cxn>
                <a:cxn ang="0">
                  <a:pos x="457" y="590"/>
                </a:cxn>
                <a:cxn ang="0">
                  <a:pos x="402" y="638"/>
                </a:cxn>
                <a:cxn ang="0">
                  <a:pos x="330" y="758"/>
                </a:cxn>
                <a:cxn ang="0">
                  <a:pos x="312" y="788"/>
                </a:cxn>
                <a:cxn ang="0">
                  <a:pos x="252" y="824"/>
                </a:cxn>
                <a:cxn ang="0">
                  <a:pos x="84" y="926"/>
                </a:cxn>
                <a:cxn ang="0">
                  <a:pos x="0" y="992"/>
                </a:cxn>
                <a:cxn ang="0">
                  <a:pos x="12" y="1040"/>
                </a:cxn>
                <a:cxn ang="0">
                  <a:pos x="132" y="1034"/>
                </a:cxn>
                <a:cxn ang="0">
                  <a:pos x="336" y="980"/>
                </a:cxn>
                <a:cxn ang="0">
                  <a:pos x="529" y="896"/>
                </a:cxn>
                <a:cxn ang="0">
                  <a:pos x="576" y="872"/>
                </a:cxn>
                <a:cxn ang="0">
                  <a:pos x="714" y="848"/>
                </a:cxn>
                <a:cxn ang="0">
                  <a:pos x="966" y="794"/>
                </a:cxn>
                <a:cxn ang="0">
                  <a:pos x="1212" y="782"/>
                </a:cxn>
                <a:cxn ang="0">
                  <a:pos x="1416" y="872"/>
                </a:cxn>
                <a:cxn ang="0">
                  <a:pos x="1464" y="932"/>
                </a:cxn>
                <a:cxn ang="0">
                  <a:pos x="1440" y="992"/>
                </a:cxn>
                <a:cxn ang="0">
                  <a:pos x="1302" y="1040"/>
                </a:cxn>
                <a:cxn ang="0">
                  <a:pos x="1158" y="1100"/>
                </a:cxn>
                <a:cxn ang="0">
                  <a:pos x="1093" y="1148"/>
                </a:cxn>
                <a:cxn ang="0">
                  <a:pos x="1075" y="1208"/>
                </a:cxn>
                <a:cxn ang="0">
                  <a:pos x="1093" y="1232"/>
                </a:cxn>
                <a:cxn ang="0">
                  <a:pos x="1152" y="1226"/>
                </a:cxn>
                <a:cxn ang="0">
                  <a:pos x="1332" y="1208"/>
                </a:cxn>
                <a:cxn ang="0">
                  <a:pos x="1434" y="1184"/>
                </a:cxn>
                <a:cxn ang="0">
                  <a:pos x="1464" y="1172"/>
                </a:cxn>
                <a:cxn ang="0">
                  <a:pos x="1578" y="1130"/>
                </a:cxn>
                <a:cxn ang="0">
                  <a:pos x="1758" y="1064"/>
                </a:cxn>
                <a:cxn ang="0">
                  <a:pos x="1872" y="962"/>
                </a:cxn>
                <a:cxn ang="0">
                  <a:pos x="1986" y="800"/>
                </a:cxn>
                <a:cxn ang="0">
                  <a:pos x="2166" y="650"/>
                </a:cxn>
                <a:cxn ang="0">
                  <a:pos x="2257" y="590"/>
                </a:cxn>
                <a:cxn ang="0">
                  <a:pos x="2400" y="57"/>
                </a:cxn>
              </a:cxnLst>
              <a:rect l="0" t="0" r="r" b="b"/>
              <a:pathLst>
                <a:path w="2401" h="1232">
                  <a:moveTo>
                    <a:pt x="2310" y="3"/>
                  </a:moveTo>
                  <a:lnTo>
                    <a:pt x="2280" y="3"/>
                  </a:lnTo>
                  <a:lnTo>
                    <a:pt x="2208" y="15"/>
                  </a:lnTo>
                  <a:lnTo>
                    <a:pt x="2136" y="27"/>
                  </a:lnTo>
                  <a:lnTo>
                    <a:pt x="2112" y="39"/>
                  </a:lnTo>
                  <a:lnTo>
                    <a:pt x="2088" y="57"/>
                  </a:lnTo>
                  <a:lnTo>
                    <a:pt x="2082" y="63"/>
                  </a:lnTo>
                  <a:lnTo>
                    <a:pt x="2076" y="69"/>
                  </a:lnTo>
                  <a:lnTo>
                    <a:pt x="1951" y="99"/>
                  </a:lnTo>
                  <a:lnTo>
                    <a:pt x="1896" y="111"/>
                  </a:lnTo>
                  <a:lnTo>
                    <a:pt x="1836" y="117"/>
                  </a:lnTo>
                  <a:lnTo>
                    <a:pt x="1704" y="135"/>
                  </a:lnTo>
                  <a:lnTo>
                    <a:pt x="1572" y="153"/>
                  </a:lnTo>
                  <a:lnTo>
                    <a:pt x="1434" y="165"/>
                  </a:lnTo>
                  <a:lnTo>
                    <a:pt x="1314" y="177"/>
                  </a:lnTo>
                  <a:lnTo>
                    <a:pt x="1260" y="183"/>
                  </a:lnTo>
                  <a:lnTo>
                    <a:pt x="1212" y="189"/>
                  </a:lnTo>
                  <a:lnTo>
                    <a:pt x="1176" y="189"/>
                  </a:lnTo>
                  <a:lnTo>
                    <a:pt x="1146" y="195"/>
                  </a:lnTo>
                  <a:lnTo>
                    <a:pt x="1128" y="195"/>
                  </a:lnTo>
                  <a:lnTo>
                    <a:pt x="1122" y="195"/>
                  </a:lnTo>
                  <a:lnTo>
                    <a:pt x="1116" y="201"/>
                  </a:lnTo>
                  <a:lnTo>
                    <a:pt x="1105" y="207"/>
                  </a:lnTo>
                  <a:lnTo>
                    <a:pt x="1075" y="231"/>
                  </a:lnTo>
                  <a:lnTo>
                    <a:pt x="1026" y="261"/>
                  </a:lnTo>
                  <a:lnTo>
                    <a:pt x="972" y="291"/>
                  </a:lnTo>
                  <a:lnTo>
                    <a:pt x="924" y="321"/>
                  </a:lnTo>
                  <a:lnTo>
                    <a:pt x="876" y="345"/>
                  </a:lnTo>
                  <a:lnTo>
                    <a:pt x="846" y="363"/>
                  </a:lnTo>
                  <a:lnTo>
                    <a:pt x="840" y="369"/>
                  </a:lnTo>
                  <a:lnTo>
                    <a:pt x="834" y="369"/>
                  </a:lnTo>
                  <a:lnTo>
                    <a:pt x="732" y="417"/>
                  </a:lnTo>
                  <a:lnTo>
                    <a:pt x="630" y="458"/>
                  </a:lnTo>
                  <a:lnTo>
                    <a:pt x="588" y="476"/>
                  </a:lnTo>
                  <a:lnTo>
                    <a:pt x="552" y="488"/>
                  </a:lnTo>
                  <a:lnTo>
                    <a:pt x="529" y="500"/>
                  </a:lnTo>
                  <a:lnTo>
                    <a:pt x="517" y="506"/>
                  </a:lnTo>
                  <a:lnTo>
                    <a:pt x="499" y="524"/>
                  </a:lnTo>
                  <a:lnTo>
                    <a:pt x="487" y="542"/>
                  </a:lnTo>
                  <a:lnTo>
                    <a:pt x="481" y="560"/>
                  </a:lnTo>
                  <a:lnTo>
                    <a:pt x="481" y="578"/>
                  </a:lnTo>
                  <a:lnTo>
                    <a:pt x="457" y="590"/>
                  </a:lnTo>
                  <a:lnTo>
                    <a:pt x="438" y="596"/>
                  </a:lnTo>
                  <a:lnTo>
                    <a:pt x="420" y="614"/>
                  </a:lnTo>
                  <a:lnTo>
                    <a:pt x="402" y="638"/>
                  </a:lnTo>
                  <a:lnTo>
                    <a:pt x="366" y="698"/>
                  </a:lnTo>
                  <a:lnTo>
                    <a:pt x="348" y="728"/>
                  </a:lnTo>
                  <a:lnTo>
                    <a:pt x="330" y="758"/>
                  </a:lnTo>
                  <a:lnTo>
                    <a:pt x="324" y="776"/>
                  </a:lnTo>
                  <a:lnTo>
                    <a:pt x="318" y="782"/>
                  </a:lnTo>
                  <a:lnTo>
                    <a:pt x="312" y="788"/>
                  </a:lnTo>
                  <a:lnTo>
                    <a:pt x="300" y="794"/>
                  </a:lnTo>
                  <a:lnTo>
                    <a:pt x="282" y="806"/>
                  </a:lnTo>
                  <a:lnTo>
                    <a:pt x="252" y="824"/>
                  </a:lnTo>
                  <a:lnTo>
                    <a:pt x="199" y="854"/>
                  </a:lnTo>
                  <a:lnTo>
                    <a:pt x="151" y="884"/>
                  </a:lnTo>
                  <a:lnTo>
                    <a:pt x="84" y="926"/>
                  </a:lnTo>
                  <a:lnTo>
                    <a:pt x="30" y="962"/>
                  </a:lnTo>
                  <a:lnTo>
                    <a:pt x="12" y="974"/>
                  </a:lnTo>
                  <a:lnTo>
                    <a:pt x="0" y="992"/>
                  </a:lnTo>
                  <a:lnTo>
                    <a:pt x="0" y="1004"/>
                  </a:lnTo>
                  <a:lnTo>
                    <a:pt x="0" y="1022"/>
                  </a:lnTo>
                  <a:lnTo>
                    <a:pt x="12" y="1040"/>
                  </a:lnTo>
                  <a:lnTo>
                    <a:pt x="42" y="1046"/>
                  </a:lnTo>
                  <a:lnTo>
                    <a:pt x="84" y="1046"/>
                  </a:lnTo>
                  <a:lnTo>
                    <a:pt x="132" y="1034"/>
                  </a:lnTo>
                  <a:lnTo>
                    <a:pt x="193" y="1022"/>
                  </a:lnTo>
                  <a:lnTo>
                    <a:pt x="264" y="1004"/>
                  </a:lnTo>
                  <a:lnTo>
                    <a:pt x="336" y="980"/>
                  </a:lnTo>
                  <a:lnTo>
                    <a:pt x="408" y="950"/>
                  </a:lnTo>
                  <a:lnTo>
                    <a:pt x="475" y="920"/>
                  </a:lnTo>
                  <a:lnTo>
                    <a:pt x="529" y="896"/>
                  </a:lnTo>
                  <a:lnTo>
                    <a:pt x="564" y="878"/>
                  </a:lnTo>
                  <a:lnTo>
                    <a:pt x="570" y="872"/>
                  </a:lnTo>
                  <a:lnTo>
                    <a:pt x="576" y="872"/>
                  </a:lnTo>
                  <a:lnTo>
                    <a:pt x="606" y="872"/>
                  </a:lnTo>
                  <a:lnTo>
                    <a:pt x="648" y="866"/>
                  </a:lnTo>
                  <a:lnTo>
                    <a:pt x="714" y="848"/>
                  </a:lnTo>
                  <a:lnTo>
                    <a:pt x="793" y="830"/>
                  </a:lnTo>
                  <a:lnTo>
                    <a:pt x="876" y="812"/>
                  </a:lnTo>
                  <a:lnTo>
                    <a:pt x="966" y="794"/>
                  </a:lnTo>
                  <a:lnTo>
                    <a:pt x="1063" y="782"/>
                  </a:lnTo>
                  <a:lnTo>
                    <a:pt x="1152" y="776"/>
                  </a:lnTo>
                  <a:lnTo>
                    <a:pt x="1212" y="782"/>
                  </a:lnTo>
                  <a:lnTo>
                    <a:pt x="1284" y="806"/>
                  </a:lnTo>
                  <a:lnTo>
                    <a:pt x="1357" y="836"/>
                  </a:lnTo>
                  <a:lnTo>
                    <a:pt x="1416" y="872"/>
                  </a:lnTo>
                  <a:lnTo>
                    <a:pt x="1434" y="890"/>
                  </a:lnTo>
                  <a:lnTo>
                    <a:pt x="1452" y="908"/>
                  </a:lnTo>
                  <a:lnTo>
                    <a:pt x="1464" y="932"/>
                  </a:lnTo>
                  <a:lnTo>
                    <a:pt x="1464" y="950"/>
                  </a:lnTo>
                  <a:lnTo>
                    <a:pt x="1458" y="968"/>
                  </a:lnTo>
                  <a:lnTo>
                    <a:pt x="1440" y="992"/>
                  </a:lnTo>
                  <a:lnTo>
                    <a:pt x="1410" y="1004"/>
                  </a:lnTo>
                  <a:lnTo>
                    <a:pt x="1369" y="1022"/>
                  </a:lnTo>
                  <a:lnTo>
                    <a:pt x="1302" y="1040"/>
                  </a:lnTo>
                  <a:lnTo>
                    <a:pt x="1248" y="1064"/>
                  </a:lnTo>
                  <a:lnTo>
                    <a:pt x="1200" y="1082"/>
                  </a:lnTo>
                  <a:lnTo>
                    <a:pt x="1158" y="1100"/>
                  </a:lnTo>
                  <a:lnTo>
                    <a:pt x="1128" y="1118"/>
                  </a:lnTo>
                  <a:lnTo>
                    <a:pt x="1110" y="1130"/>
                  </a:lnTo>
                  <a:lnTo>
                    <a:pt x="1093" y="1148"/>
                  </a:lnTo>
                  <a:lnTo>
                    <a:pt x="1081" y="1160"/>
                  </a:lnTo>
                  <a:lnTo>
                    <a:pt x="1069" y="1190"/>
                  </a:lnTo>
                  <a:lnTo>
                    <a:pt x="1075" y="1208"/>
                  </a:lnTo>
                  <a:lnTo>
                    <a:pt x="1081" y="1220"/>
                  </a:lnTo>
                  <a:lnTo>
                    <a:pt x="1087" y="1226"/>
                  </a:lnTo>
                  <a:lnTo>
                    <a:pt x="1093" y="1232"/>
                  </a:lnTo>
                  <a:lnTo>
                    <a:pt x="1110" y="1232"/>
                  </a:lnTo>
                  <a:lnTo>
                    <a:pt x="1128" y="1226"/>
                  </a:lnTo>
                  <a:lnTo>
                    <a:pt x="1152" y="1226"/>
                  </a:lnTo>
                  <a:lnTo>
                    <a:pt x="1212" y="1220"/>
                  </a:lnTo>
                  <a:lnTo>
                    <a:pt x="1272" y="1214"/>
                  </a:lnTo>
                  <a:lnTo>
                    <a:pt x="1332" y="1208"/>
                  </a:lnTo>
                  <a:lnTo>
                    <a:pt x="1393" y="1196"/>
                  </a:lnTo>
                  <a:lnTo>
                    <a:pt x="1416" y="1190"/>
                  </a:lnTo>
                  <a:lnTo>
                    <a:pt x="1434" y="1184"/>
                  </a:lnTo>
                  <a:lnTo>
                    <a:pt x="1446" y="1178"/>
                  </a:lnTo>
                  <a:lnTo>
                    <a:pt x="1452" y="1178"/>
                  </a:lnTo>
                  <a:lnTo>
                    <a:pt x="1464" y="1172"/>
                  </a:lnTo>
                  <a:lnTo>
                    <a:pt x="1488" y="1166"/>
                  </a:lnTo>
                  <a:lnTo>
                    <a:pt x="1530" y="1148"/>
                  </a:lnTo>
                  <a:lnTo>
                    <a:pt x="1578" y="1130"/>
                  </a:lnTo>
                  <a:lnTo>
                    <a:pt x="1681" y="1094"/>
                  </a:lnTo>
                  <a:lnTo>
                    <a:pt x="1722" y="1076"/>
                  </a:lnTo>
                  <a:lnTo>
                    <a:pt x="1758" y="1064"/>
                  </a:lnTo>
                  <a:lnTo>
                    <a:pt x="1812" y="1040"/>
                  </a:lnTo>
                  <a:lnTo>
                    <a:pt x="1848" y="1004"/>
                  </a:lnTo>
                  <a:lnTo>
                    <a:pt x="1872" y="962"/>
                  </a:lnTo>
                  <a:lnTo>
                    <a:pt x="1890" y="932"/>
                  </a:lnTo>
                  <a:lnTo>
                    <a:pt x="1932" y="866"/>
                  </a:lnTo>
                  <a:lnTo>
                    <a:pt x="1986" y="800"/>
                  </a:lnTo>
                  <a:lnTo>
                    <a:pt x="2046" y="740"/>
                  </a:lnTo>
                  <a:lnTo>
                    <a:pt x="2112" y="692"/>
                  </a:lnTo>
                  <a:lnTo>
                    <a:pt x="2166" y="650"/>
                  </a:lnTo>
                  <a:lnTo>
                    <a:pt x="2214" y="620"/>
                  </a:lnTo>
                  <a:lnTo>
                    <a:pt x="2244" y="596"/>
                  </a:lnTo>
                  <a:lnTo>
                    <a:pt x="2257" y="590"/>
                  </a:lnTo>
                  <a:lnTo>
                    <a:pt x="2257" y="590"/>
                  </a:lnTo>
                  <a:lnTo>
                    <a:pt x="2400" y="518"/>
                  </a:lnTo>
                  <a:lnTo>
                    <a:pt x="2400" y="57"/>
                  </a:lnTo>
                  <a:lnTo>
                    <a:pt x="2401" y="0"/>
                  </a:lnTo>
                  <a:lnTo>
                    <a:pt x="2310" y="3"/>
                  </a:lnTo>
                  <a:close/>
                </a:path>
              </a:pathLst>
            </a:custGeom>
            <a:solidFill>
              <a:schemeClr val="bg2"/>
            </a:solidFill>
            <a:ln w="9525">
              <a:noFill/>
              <a:round/>
              <a:headEnd/>
              <a:tailEnd/>
            </a:ln>
          </p:spPr>
          <p:txBody>
            <a:bodyPr/>
            <a:lstStyle/>
            <a:p>
              <a:pPr>
                <a:defRPr/>
              </a:pPr>
              <a:endParaRPr lang="en-US" dirty="0"/>
            </a:p>
          </p:txBody>
        </p:sp>
        <p:sp>
          <p:nvSpPr>
            <p:cNvPr id="70662" name="Freeform 6"/>
            <p:cNvSpPr>
              <a:spLocks/>
            </p:cNvSpPr>
            <p:nvPr userDrawn="1"/>
          </p:nvSpPr>
          <p:spPr bwMode="hidden">
            <a:xfrm>
              <a:off x="3792" y="1536"/>
              <a:ext cx="1968" cy="762"/>
            </a:xfrm>
            <a:custGeom>
              <a:avLst/>
              <a:gdLst/>
              <a:ahLst/>
              <a:cxnLst>
                <a:cxn ang="0">
                  <a:pos x="965" y="165"/>
                </a:cxn>
                <a:cxn ang="0">
                  <a:pos x="696" y="200"/>
                </a:cxn>
                <a:cxn ang="0">
                  <a:pos x="693" y="237"/>
                </a:cxn>
                <a:cxn ang="0">
                  <a:pos x="924" y="258"/>
                </a:cxn>
                <a:cxn ang="0">
                  <a:pos x="993" y="267"/>
                </a:cxn>
                <a:cxn ang="0">
                  <a:pos x="681" y="291"/>
                </a:cxn>
                <a:cxn ang="0">
                  <a:pos x="633" y="309"/>
                </a:cxn>
                <a:cxn ang="0">
                  <a:pos x="645" y="336"/>
                </a:cxn>
                <a:cxn ang="0">
                  <a:pos x="672" y="351"/>
                </a:cxn>
                <a:cxn ang="0">
                  <a:pos x="984" y="333"/>
                </a:cxn>
                <a:cxn ang="0">
                  <a:pos x="1080" y="357"/>
                </a:cxn>
                <a:cxn ang="0">
                  <a:pos x="624" y="492"/>
                </a:cxn>
                <a:cxn ang="0">
                  <a:pos x="616" y="536"/>
                </a:cxn>
                <a:cxn ang="0">
                  <a:pos x="8" y="724"/>
                </a:cxn>
                <a:cxn ang="0">
                  <a:pos x="0" y="756"/>
                </a:cxn>
                <a:cxn ang="0">
                  <a:pos x="27" y="762"/>
                </a:cxn>
                <a:cxn ang="0">
                  <a:pos x="664" y="564"/>
                </a:cxn>
                <a:cxn ang="0">
                  <a:pos x="856" y="600"/>
                </a:cxn>
                <a:cxn ang="0">
                  <a:pos x="1158" y="507"/>
                </a:cxn>
                <a:cxn ang="0">
                  <a:pos x="1434" y="465"/>
                </a:cxn>
                <a:cxn ang="0">
                  <a:pos x="1572" y="368"/>
                </a:cxn>
                <a:cxn ang="0">
                  <a:pos x="1712" y="340"/>
                </a:cxn>
                <a:cxn ang="0">
                  <a:pos x="1856" y="328"/>
                </a:cxn>
                <a:cxn ang="0">
                  <a:pos x="1968" y="330"/>
                </a:cxn>
                <a:cxn ang="0">
                  <a:pos x="1968" y="0"/>
                </a:cxn>
                <a:cxn ang="0">
                  <a:pos x="1934" y="3"/>
                </a:cxn>
                <a:cxn ang="0">
                  <a:pos x="1832" y="5"/>
                </a:cxn>
                <a:cxn ang="0">
                  <a:pos x="1682" y="35"/>
                </a:cxn>
                <a:cxn ang="0">
                  <a:pos x="1643" y="72"/>
                </a:cxn>
                <a:cxn ang="0">
                  <a:pos x="1392" y="119"/>
                </a:cxn>
              </a:cxnLst>
              <a:rect l="0" t="0" r="r" b="b"/>
              <a:pathLst>
                <a:path w="1968" h="762">
                  <a:moveTo>
                    <a:pt x="965" y="165"/>
                  </a:moveTo>
                  <a:lnTo>
                    <a:pt x="696" y="200"/>
                  </a:lnTo>
                  <a:lnTo>
                    <a:pt x="693" y="237"/>
                  </a:lnTo>
                  <a:lnTo>
                    <a:pt x="924" y="258"/>
                  </a:lnTo>
                  <a:lnTo>
                    <a:pt x="993" y="267"/>
                  </a:lnTo>
                  <a:lnTo>
                    <a:pt x="681" y="291"/>
                  </a:lnTo>
                  <a:lnTo>
                    <a:pt x="633" y="309"/>
                  </a:lnTo>
                  <a:lnTo>
                    <a:pt x="645" y="336"/>
                  </a:lnTo>
                  <a:lnTo>
                    <a:pt x="672" y="351"/>
                  </a:lnTo>
                  <a:lnTo>
                    <a:pt x="984" y="333"/>
                  </a:lnTo>
                  <a:lnTo>
                    <a:pt x="1080" y="357"/>
                  </a:lnTo>
                  <a:lnTo>
                    <a:pt x="624" y="492"/>
                  </a:lnTo>
                  <a:lnTo>
                    <a:pt x="616" y="536"/>
                  </a:lnTo>
                  <a:lnTo>
                    <a:pt x="8" y="724"/>
                  </a:lnTo>
                  <a:lnTo>
                    <a:pt x="0" y="756"/>
                  </a:lnTo>
                  <a:lnTo>
                    <a:pt x="27" y="762"/>
                  </a:lnTo>
                  <a:lnTo>
                    <a:pt x="664" y="564"/>
                  </a:lnTo>
                  <a:lnTo>
                    <a:pt x="856" y="600"/>
                  </a:lnTo>
                  <a:lnTo>
                    <a:pt x="1158" y="507"/>
                  </a:lnTo>
                  <a:lnTo>
                    <a:pt x="1434" y="465"/>
                  </a:lnTo>
                  <a:lnTo>
                    <a:pt x="1572" y="368"/>
                  </a:lnTo>
                  <a:lnTo>
                    <a:pt x="1712" y="340"/>
                  </a:lnTo>
                  <a:lnTo>
                    <a:pt x="1856" y="328"/>
                  </a:lnTo>
                  <a:lnTo>
                    <a:pt x="1968" y="330"/>
                  </a:lnTo>
                  <a:lnTo>
                    <a:pt x="1968" y="0"/>
                  </a:lnTo>
                  <a:lnTo>
                    <a:pt x="1934" y="3"/>
                  </a:lnTo>
                  <a:lnTo>
                    <a:pt x="1832" y="5"/>
                  </a:lnTo>
                  <a:lnTo>
                    <a:pt x="1682" y="35"/>
                  </a:lnTo>
                  <a:lnTo>
                    <a:pt x="1643" y="72"/>
                  </a:lnTo>
                  <a:lnTo>
                    <a:pt x="1392" y="119"/>
                  </a:lnTo>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70663" name="Freeform 7"/>
            <p:cNvSpPr>
              <a:spLocks/>
            </p:cNvSpPr>
            <p:nvPr userDrawn="1"/>
          </p:nvSpPr>
          <p:spPr bwMode="hidden">
            <a:xfrm>
              <a:off x="3599" y="2477"/>
              <a:ext cx="186" cy="126"/>
            </a:xfrm>
            <a:custGeom>
              <a:avLst/>
              <a:gdLst/>
              <a:ahLst/>
              <a:cxnLst>
                <a:cxn ang="0">
                  <a:pos x="185" y="0"/>
                </a:cxn>
                <a:cxn ang="0">
                  <a:pos x="185" y="6"/>
                </a:cxn>
                <a:cxn ang="0">
                  <a:pos x="185" y="18"/>
                </a:cxn>
                <a:cxn ang="0">
                  <a:pos x="185" y="36"/>
                </a:cxn>
                <a:cxn ang="0">
                  <a:pos x="179" y="54"/>
                </a:cxn>
                <a:cxn ang="0">
                  <a:pos x="161" y="72"/>
                </a:cxn>
                <a:cxn ang="0">
                  <a:pos x="137" y="96"/>
                </a:cxn>
                <a:cxn ang="0">
                  <a:pos x="101" y="108"/>
                </a:cxn>
                <a:cxn ang="0">
                  <a:pos x="47" y="120"/>
                </a:cxn>
                <a:cxn ang="0">
                  <a:pos x="29" y="120"/>
                </a:cxn>
                <a:cxn ang="0">
                  <a:pos x="17" y="114"/>
                </a:cxn>
                <a:cxn ang="0">
                  <a:pos x="0" y="96"/>
                </a:cxn>
                <a:cxn ang="0">
                  <a:pos x="0" y="78"/>
                </a:cxn>
                <a:cxn ang="0">
                  <a:pos x="0" y="72"/>
                </a:cxn>
                <a:cxn ang="0">
                  <a:pos x="185" y="0"/>
                </a:cxn>
                <a:cxn ang="0">
                  <a:pos x="185" y="0"/>
                </a:cxn>
              </a:cxnLst>
              <a:rect l="0" t="0" r="r" b="b"/>
              <a:pathLst>
                <a:path w="185" h="120">
                  <a:moveTo>
                    <a:pt x="185" y="0"/>
                  </a:moveTo>
                  <a:lnTo>
                    <a:pt x="185" y="6"/>
                  </a:lnTo>
                  <a:lnTo>
                    <a:pt x="185" y="18"/>
                  </a:lnTo>
                  <a:lnTo>
                    <a:pt x="185" y="36"/>
                  </a:lnTo>
                  <a:lnTo>
                    <a:pt x="179" y="54"/>
                  </a:lnTo>
                  <a:lnTo>
                    <a:pt x="161" y="72"/>
                  </a:lnTo>
                  <a:lnTo>
                    <a:pt x="137" y="96"/>
                  </a:lnTo>
                  <a:lnTo>
                    <a:pt x="101" y="108"/>
                  </a:lnTo>
                  <a:lnTo>
                    <a:pt x="47" y="120"/>
                  </a:lnTo>
                  <a:lnTo>
                    <a:pt x="29" y="120"/>
                  </a:lnTo>
                  <a:lnTo>
                    <a:pt x="17" y="114"/>
                  </a:lnTo>
                  <a:lnTo>
                    <a:pt x="0" y="96"/>
                  </a:lnTo>
                  <a:lnTo>
                    <a:pt x="0" y="78"/>
                  </a:lnTo>
                  <a:lnTo>
                    <a:pt x="0" y="72"/>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70664" name="Freeform 8"/>
            <p:cNvSpPr>
              <a:spLocks/>
            </p:cNvSpPr>
            <p:nvPr userDrawn="1"/>
          </p:nvSpPr>
          <p:spPr bwMode="hidden">
            <a:xfrm>
              <a:off x="3779" y="2393"/>
              <a:ext cx="185" cy="120"/>
            </a:xfrm>
            <a:custGeom>
              <a:avLst/>
              <a:gdLst/>
              <a:ahLst/>
              <a:cxnLst>
                <a:cxn ang="0">
                  <a:pos x="185" y="0"/>
                </a:cxn>
                <a:cxn ang="0">
                  <a:pos x="185" y="6"/>
                </a:cxn>
                <a:cxn ang="0">
                  <a:pos x="179" y="24"/>
                </a:cxn>
                <a:cxn ang="0">
                  <a:pos x="167" y="42"/>
                </a:cxn>
                <a:cxn ang="0">
                  <a:pos x="149" y="66"/>
                </a:cxn>
                <a:cxn ang="0">
                  <a:pos x="131" y="90"/>
                </a:cxn>
                <a:cxn ang="0">
                  <a:pos x="102" y="108"/>
                </a:cxn>
                <a:cxn ang="0">
                  <a:pos x="66" y="120"/>
                </a:cxn>
                <a:cxn ang="0">
                  <a:pos x="18" y="120"/>
                </a:cxn>
                <a:cxn ang="0">
                  <a:pos x="0" y="60"/>
                </a:cxn>
                <a:cxn ang="0">
                  <a:pos x="185" y="0"/>
                </a:cxn>
                <a:cxn ang="0">
                  <a:pos x="185" y="0"/>
                </a:cxn>
              </a:cxnLst>
              <a:rect l="0" t="0" r="r" b="b"/>
              <a:pathLst>
                <a:path w="185" h="120">
                  <a:moveTo>
                    <a:pt x="185" y="0"/>
                  </a:moveTo>
                  <a:lnTo>
                    <a:pt x="185" y="6"/>
                  </a:lnTo>
                  <a:lnTo>
                    <a:pt x="179" y="24"/>
                  </a:lnTo>
                  <a:lnTo>
                    <a:pt x="167" y="42"/>
                  </a:lnTo>
                  <a:lnTo>
                    <a:pt x="149" y="66"/>
                  </a:lnTo>
                  <a:lnTo>
                    <a:pt x="131" y="90"/>
                  </a:lnTo>
                  <a:lnTo>
                    <a:pt x="102" y="108"/>
                  </a:lnTo>
                  <a:lnTo>
                    <a:pt x="66" y="120"/>
                  </a:lnTo>
                  <a:lnTo>
                    <a:pt x="18" y="120"/>
                  </a:lnTo>
                  <a:lnTo>
                    <a:pt x="0" y="60"/>
                  </a:lnTo>
                  <a:lnTo>
                    <a:pt x="185" y="0"/>
                  </a:lnTo>
                  <a:lnTo>
                    <a:pt x="185" y="0"/>
                  </a:lnTo>
                  <a:close/>
                </a:path>
              </a:pathLst>
            </a:custGeom>
            <a:solidFill>
              <a:schemeClr val="bg1"/>
            </a:solidFill>
            <a:ln w="9525">
              <a:noFill/>
              <a:round/>
              <a:headEnd/>
              <a:tailEnd/>
            </a:ln>
          </p:spPr>
          <p:txBody>
            <a:bodyPr/>
            <a:lstStyle/>
            <a:p>
              <a:pPr>
                <a:defRPr/>
              </a:pPr>
              <a:endParaRPr lang="en-US" dirty="0"/>
            </a:p>
          </p:txBody>
        </p:sp>
        <p:sp>
          <p:nvSpPr>
            <p:cNvPr id="70665" name="Freeform 9"/>
            <p:cNvSpPr>
              <a:spLocks/>
            </p:cNvSpPr>
            <p:nvPr userDrawn="1"/>
          </p:nvSpPr>
          <p:spPr bwMode="hidden">
            <a:xfrm>
              <a:off x="3839" y="1836"/>
              <a:ext cx="524" cy="275"/>
            </a:xfrm>
            <a:custGeom>
              <a:avLst/>
              <a:gdLst/>
              <a:ahLst/>
              <a:cxnLst>
                <a:cxn ang="0">
                  <a:pos x="0" y="275"/>
                </a:cxn>
                <a:cxn ang="0">
                  <a:pos x="0" y="269"/>
                </a:cxn>
                <a:cxn ang="0">
                  <a:pos x="6" y="251"/>
                </a:cxn>
                <a:cxn ang="0">
                  <a:pos x="6" y="239"/>
                </a:cxn>
                <a:cxn ang="0">
                  <a:pos x="12" y="227"/>
                </a:cxn>
                <a:cxn ang="0">
                  <a:pos x="18" y="221"/>
                </a:cxn>
                <a:cxn ang="0">
                  <a:pos x="36" y="215"/>
                </a:cxn>
                <a:cxn ang="0">
                  <a:pos x="77" y="203"/>
                </a:cxn>
                <a:cxn ang="0">
                  <a:pos x="137" y="179"/>
                </a:cxn>
                <a:cxn ang="0">
                  <a:pos x="209" y="143"/>
                </a:cxn>
                <a:cxn ang="0">
                  <a:pos x="251" y="120"/>
                </a:cxn>
                <a:cxn ang="0">
                  <a:pos x="299" y="96"/>
                </a:cxn>
                <a:cxn ang="0">
                  <a:pos x="394" y="48"/>
                </a:cxn>
                <a:cxn ang="0">
                  <a:pos x="442" y="30"/>
                </a:cxn>
                <a:cxn ang="0">
                  <a:pos x="478" y="12"/>
                </a:cxn>
                <a:cxn ang="0">
                  <a:pos x="502" y="6"/>
                </a:cxn>
                <a:cxn ang="0">
                  <a:pos x="520" y="0"/>
                </a:cxn>
                <a:cxn ang="0">
                  <a:pos x="526" y="0"/>
                </a:cxn>
                <a:cxn ang="0">
                  <a:pos x="520" y="6"/>
                </a:cxn>
                <a:cxn ang="0">
                  <a:pos x="508" y="12"/>
                </a:cxn>
                <a:cxn ang="0">
                  <a:pos x="484" y="24"/>
                </a:cxn>
                <a:cxn ang="0">
                  <a:pos x="460" y="42"/>
                </a:cxn>
                <a:cxn ang="0">
                  <a:pos x="436" y="54"/>
                </a:cxn>
                <a:cxn ang="0">
                  <a:pos x="394" y="78"/>
                </a:cxn>
                <a:cxn ang="0">
                  <a:pos x="340" y="108"/>
                </a:cxn>
                <a:cxn ang="0">
                  <a:pos x="275" y="143"/>
                </a:cxn>
                <a:cxn ang="0">
                  <a:pos x="131" y="221"/>
                </a:cxn>
                <a:cxn ang="0">
                  <a:pos x="65" y="251"/>
                </a:cxn>
                <a:cxn ang="0">
                  <a:pos x="0" y="275"/>
                </a:cxn>
                <a:cxn ang="0">
                  <a:pos x="0" y="275"/>
                </a:cxn>
              </a:cxnLst>
              <a:rect l="0" t="0" r="r" b="b"/>
              <a:pathLst>
                <a:path w="526" h="275">
                  <a:moveTo>
                    <a:pt x="0" y="275"/>
                  </a:moveTo>
                  <a:lnTo>
                    <a:pt x="0" y="269"/>
                  </a:lnTo>
                  <a:lnTo>
                    <a:pt x="6" y="251"/>
                  </a:lnTo>
                  <a:lnTo>
                    <a:pt x="6" y="239"/>
                  </a:lnTo>
                  <a:lnTo>
                    <a:pt x="12" y="227"/>
                  </a:lnTo>
                  <a:lnTo>
                    <a:pt x="18" y="221"/>
                  </a:lnTo>
                  <a:lnTo>
                    <a:pt x="36" y="215"/>
                  </a:lnTo>
                  <a:lnTo>
                    <a:pt x="77" y="203"/>
                  </a:lnTo>
                  <a:lnTo>
                    <a:pt x="137" y="179"/>
                  </a:lnTo>
                  <a:lnTo>
                    <a:pt x="209" y="143"/>
                  </a:lnTo>
                  <a:lnTo>
                    <a:pt x="251" y="120"/>
                  </a:lnTo>
                  <a:lnTo>
                    <a:pt x="299" y="96"/>
                  </a:lnTo>
                  <a:lnTo>
                    <a:pt x="394" y="48"/>
                  </a:lnTo>
                  <a:lnTo>
                    <a:pt x="442" y="30"/>
                  </a:lnTo>
                  <a:lnTo>
                    <a:pt x="478" y="12"/>
                  </a:lnTo>
                  <a:lnTo>
                    <a:pt x="502" y="6"/>
                  </a:lnTo>
                  <a:lnTo>
                    <a:pt x="520" y="0"/>
                  </a:lnTo>
                  <a:lnTo>
                    <a:pt x="526" y="0"/>
                  </a:lnTo>
                  <a:lnTo>
                    <a:pt x="520" y="6"/>
                  </a:lnTo>
                  <a:lnTo>
                    <a:pt x="508" y="12"/>
                  </a:lnTo>
                  <a:lnTo>
                    <a:pt x="484" y="24"/>
                  </a:lnTo>
                  <a:lnTo>
                    <a:pt x="460" y="42"/>
                  </a:lnTo>
                  <a:lnTo>
                    <a:pt x="436" y="54"/>
                  </a:lnTo>
                  <a:lnTo>
                    <a:pt x="394" y="78"/>
                  </a:lnTo>
                  <a:lnTo>
                    <a:pt x="340" y="108"/>
                  </a:lnTo>
                  <a:lnTo>
                    <a:pt x="275" y="143"/>
                  </a:lnTo>
                  <a:lnTo>
                    <a:pt x="131" y="221"/>
                  </a:lnTo>
                  <a:lnTo>
                    <a:pt x="65" y="251"/>
                  </a:lnTo>
                  <a:lnTo>
                    <a:pt x="0" y="275"/>
                  </a:lnTo>
                  <a:lnTo>
                    <a:pt x="0" y="275"/>
                  </a:lnTo>
                  <a:close/>
                </a:path>
              </a:pathLst>
            </a:custGeom>
            <a:solidFill>
              <a:schemeClr val="bg1"/>
            </a:solidFill>
            <a:ln w="9525">
              <a:noFill/>
              <a:round/>
              <a:headEnd/>
              <a:tailEnd/>
            </a:ln>
          </p:spPr>
          <p:txBody>
            <a:bodyPr/>
            <a:lstStyle/>
            <a:p>
              <a:pPr>
                <a:defRPr/>
              </a:pPr>
              <a:endParaRPr lang="en-US" dirty="0"/>
            </a:p>
          </p:txBody>
        </p:sp>
        <p:sp>
          <p:nvSpPr>
            <p:cNvPr id="70666" name="Freeform 10"/>
            <p:cNvSpPr>
              <a:spLocks/>
            </p:cNvSpPr>
            <p:nvPr userDrawn="1"/>
          </p:nvSpPr>
          <p:spPr bwMode="hidden">
            <a:xfrm>
              <a:off x="3676" y="2015"/>
              <a:ext cx="721" cy="306"/>
            </a:xfrm>
            <a:custGeom>
              <a:avLst/>
              <a:gdLst/>
              <a:ahLst/>
              <a:cxnLst>
                <a:cxn ang="0">
                  <a:pos x="48" y="216"/>
                </a:cxn>
                <a:cxn ang="0">
                  <a:pos x="30" y="252"/>
                </a:cxn>
                <a:cxn ang="0">
                  <a:pos x="12" y="282"/>
                </a:cxn>
                <a:cxn ang="0">
                  <a:pos x="6" y="300"/>
                </a:cxn>
                <a:cxn ang="0">
                  <a:pos x="0" y="306"/>
                </a:cxn>
                <a:cxn ang="0">
                  <a:pos x="48" y="276"/>
                </a:cxn>
                <a:cxn ang="0">
                  <a:pos x="84" y="252"/>
                </a:cxn>
                <a:cxn ang="0">
                  <a:pos x="108" y="234"/>
                </a:cxn>
                <a:cxn ang="0">
                  <a:pos x="120" y="228"/>
                </a:cxn>
                <a:cxn ang="0">
                  <a:pos x="126" y="228"/>
                </a:cxn>
                <a:cxn ang="0">
                  <a:pos x="144" y="222"/>
                </a:cxn>
                <a:cxn ang="0">
                  <a:pos x="168" y="216"/>
                </a:cxn>
                <a:cxn ang="0">
                  <a:pos x="198" y="204"/>
                </a:cxn>
                <a:cxn ang="0">
                  <a:pos x="275" y="180"/>
                </a:cxn>
                <a:cxn ang="0">
                  <a:pos x="371" y="156"/>
                </a:cxn>
                <a:cxn ang="0">
                  <a:pos x="461" y="126"/>
                </a:cxn>
                <a:cxn ang="0">
                  <a:pos x="544" y="102"/>
                </a:cxn>
                <a:cxn ang="0">
                  <a:pos x="574" y="90"/>
                </a:cxn>
                <a:cxn ang="0">
                  <a:pos x="604" y="84"/>
                </a:cxn>
                <a:cxn ang="0">
                  <a:pos x="622" y="78"/>
                </a:cxn>
                <a:cxn ang="0">
                  <a:pos x="628" y="72"/>
                </a:cxn>
                <a:cxn ang="0">
                  <a:pos x="634" y="66"/>
                </a:cxn>
                <a:cxn ang="0">
                  <a:pos x="652" y="60"/>
                </a:cxn>
                <a:cxn ang="0">
                  <a:pos x="694" y="30"/>
                </a:cxn>
                <a:cxn ang="0">
                  <a:pos x="712" y="18"/>
                </a:cxn>
                <a:cxn ang="0">
                  <a:pos x="718" y="6"/>
                </a:cxn>
                <a:cxn ang="0">
                  <a:pos x="712" y="0"/>
                </a:cxn>
                <a:cxn ang="0">
                  <a:pos x="688" y="0"/>
                </a:cxn>
                <a:cxn ang="0">
                  <a:pos x="628" y="0"/>
                </a:cxn>
                <a:cxn ang="0">
                  <a:pos x="580" y="0"/>
                </a:cxn>
                <a:cxn ang="0">
                  <a:pos x="544" y="0"/>
                </a:cxn>
                <a:cxn ang="0">
                  <a:pos x="514" y="18"/>
                </a:cxn>
                <a:cxn ang="0">
                  <a:pos x="485" y="42"/>
                </a:cxn>
                <a:cxn ang="0">
                  <a:pos x="467" y="54"/>
                </a:cxn>
                <a:cxn ang="0">
                  <a:pos x="449" y="60"/>
                </a:cxn>
                <a:cxn ang="0">
                  <a:pos x="425" y="60"/>
                </a:cxn>
                <a:cxn ang="0">
                  <a:pos x="389" y="66"/>
                </a:cxn>
                <a:cxn ang="0">
                  <a:pos x="347" y="84"/>
                </a:cxn>
                <a:cxn ang="0">
                  <a:pos x="311" y="108"/>
                </a:cxn>
                <a:cxn ang="0">
                  <a:pos x="287" y="126"/>
                </a:cxn>
                <a:cxn ang="0">
                  <a:pos x="275" y="132"/>
                </a:cxn>
                <a:cxn ang="0">
                  <a:pos x="257" y="138"/>
                </a:cxn>
                <a:cxn ang="0">
                  <a:pos x="221" y="138"/>
                </a:cxn>
                <a:cxn ang="0">
                  <a:pos x="186" y="138"/>
                </a:cxn>
                <a:cxn ang="0">
                  <a:pos x="180" y="138"/>
                </a:cxn>
                <a:cxn ang="0">
                  <a:pos x="174" y="138"/>
                </a:cxn>
                <a:cxn ang="0">
                  <a:pos x="114" y="162"/>
                </a:cxn>
                <a:cxn ang="0">
                  <a:pos x="48" y="216"/>
                </a:cxn>
                <a:cxn ang="0">
                  <a:pos x="48" y="216"/>
                </a:cxn>
              </a:cxnLst>
              <a:rect l="0" t="0" r="r" b="b"/>
              <a:pathLst>
                <a:path w="718" h="306">
                  <a:moveTo>
                    <a:pt x="48" y="216"/>
                  </a:moveTo>
                  <a:lnTo>
                    <a:pt x="30" y="252"/>
                  </a:lnTo>
                  <a:lnTo>
                    <a:pt x="12" y="282"/>
                  </a:lnTo>
                  <a:lnTo>
                    <a:pt x="6" y="300"/>
                  </a:lnTo>
                  <a:lnTo>
                    <a:pt x="0" y="306"/>
                  </a:lnTo>
                  <a:lnTo>
                    <a:pt x="48" y="276"/>
                  </a:lnTo>
                  <a:lnTo>
                    <a:pt x="84" y="252"/>
                  </a:lnTo>
                  <a:lnTo>
                    <a:pt x="108" y="234"/>
                  </a:lnTo>
                  <a:lnTo>
                    <a:pt x="120" y="228"/>
                  </a:lnTo>
                  <a:lnTo>
                    <a:pt x="126" y="228"/>
                  </a:lnTo>
                  <a:lnTo>
                    <a:pt x="144" y="222"/>
                  </a:lnTo>
                  <a:lnTo>
                    <a:pt x="168" y="216"/>
                  </a:lnTo>
                  <a:lnTo>
                    <a:pt x="198" y="204"/>
                  </a:lnTo>
                  <a:lnTo>
                    <a:pt x="275" y="180"/>
                  </a:lnTo>
                  <a:lnTo>
                    <a:pt x="371" y="156"/>
                  </a:lnTo>
                  <a:lnTo>
                    <a:pt x="461" y="126"/>
                  </a:lnTo>
                  <a:lnTo>
                    <a:pt x="544" y="102"/>
                  </a:lnTo>
                  <a:lnTo>
                    <a:pt x="574" y="90"/>
                  </a:lnTo>
                  <a:lnTo>
                    <a:pt x="604" y="84"/>
                  </a:lnTo>
                  <a:lnTo>
                    <a:pt x="622" y="78"/>
                  </a:lnTo>
                  <a:lnTo>
                    <a:pt x="628" y="72"/>
                  </a:lnTo>
                  <a:lnTo>
                    <a:pt x="634" y="66"/>
                  </a:lnTo>
                  <a:lnTo>
                    <a:pt x="652" y="60"/>
                  </a:lnTo>
                  <a:lnTo>
                    <a:pt x="694" y="30"/>
                  </a:lnTo>
                  <a:lnTo>
                    <a:pt x="712" y="18"/>
                  </a:lnTo>
                  <a:lnTo>
                    <a:pt x="718" y="6"/>
                  </a:lnTo>
                  <a:lnTo>
                    <a:pt x="712" y="0"/>
                  </a:lnTo>
                  <a:lnTo>
                    <a:pt x="688" y="0"/>
                  </a:lnTo>
                  <a:lnTo>
                    <a:pt x="628" y="0"/>
                  </a:lnTo>
                  <a:lnTo>
                    <a:pt x="580" y="0"/>
                  </a:lnTo>
                  <a:lnTo>
                    <a:pt x="544" y="0"/>
                  </a:lnTo>
                  <a:lnTo>
                    <a:pt x="514" y="18"/>
                  </a:lnTo>
                  <a:lnTo>
                    <a:pt x="485" y="42"/>
                  </a:lnTo>
                  <a:lnTo>
                    <a:pt x="467" y="54"/>
                  </a:lnTo>
                  <a:lnTo>
                    <a:pt x="449" y="60"/>
                  </a:lnTo>
                  <a:lnTo>
                    <a:pt x="425" y="60"/>
                  </a:lnTo>
                  <a:lnTo>
                    <a:pt x="389" y="66"/>
                  </a:lnTo>
                  <a:lnTo>
                    <a:pt x="347" y="84"/>
                  </a:lnTo>
                  <a:lnTo>
                    <a:pt x="311" y="108"/>
                  </a:lnTo>
                  <a:lnTo>
                    <a:pt x="287" y="126"/>
                  </a:lnTo>
                  <a:lnTo>
                    <a:pt x="275" y="132"/>
                  </a:lnTo>
                  <a:lnTo>
                    <a:pt x="257" y="138"/>
                  </a:lnTo>
                  <a:lnTo>
                    <a:pt x="221" y="138"/>
                  </a:lnTo>
                  <a:lnTo>
                    <a:pt x="186" y="138"/>
                  </a:lnTo>
                  <a:lnTo>
                    <a:pt x="180" y="138"/>
                  </a:lnTo>
                  <a:lnTo>
                    <a:pt x="174" y="138"/>
                  </a:lnTo>
                  <a:lnTo>
                    <a:pt x="114" y="162"/>
                  </a:lnTo>
                  <a:lnTo>
                    <a:pt x="48" y="216"/>
                  </a:lnTo>
                  <a:lnTo>
                    <a:pt x="48" y="216"/>
                  </a:lnTo>
                  <a:close/>
                </a:path>
              </a:pathLst>
            </a:custGeom>
            <a:solidFill>
              <a:schemeClr val="bg1"/>
            </a:solidFill>
            <a:ln w="9525">
              <a:noFill/>
              <a:round/>
              <a:headEnd/>
              <a:tailEnd/>
            </a:ln>
          </p:spPr>
          <p:txBody>
            <a:bodyPr/>
            <a:lstStyle/>
            <a:p>
              <a:pPr>
                <a:defRPr/>
              </a:pPr>
              <a:endParaRPr lang="en-US" dirty="0"/>
            </a:p>
          </p:txBody>
        </p:sp>
        <p:sp>
          <p:nvSpPr>
            <p:cNvPr id="70667" name="Freeform 11"/>
            <p:cNvSpPr>
              <a:spLocks/>
            </p:cNvSpPr>
            <p:nvPr userDrawn="1"/>
          </p:nvSpPr>
          <p:spPr bwMode="hidden">
            <a:xfrm>
              <a:off x="3358" y="1890"/>
              <a:ext cx="2400" cy="884"/>
            </a:xfrm>
            <a:custGeom>
              <a:avLst/>
              <a:gdLst/>
              <a:ahLst/>
              <a:cxnLst>
                <a:cxn ang="0">
                  <a:pos x="2231" y="54"/>
                </a:cxn>
                <a:cxn ang="0">
                  <a:pos x="2189" y="54"/>
                </a:cxn>
                <a:cxn ang="0">
                  <a:pos x="2147" y="66"/>
                </a:cxn>
                <a:cxn ang="0">
                  <a:pos x="2021" y="101"/>
                </a:cxn>
                <a:cxn ang="0">
                  <a:pos x="1956" y="119"/>
                </a:cxn>
                <a:cxn ang="0">
                  <a:pos x="1860" y="167"/>
                </a:cxn>
                <a:cxn ang="0">
                  <a:pos x="1836" y="245"/>
                </a:cxn>
                <a:cxn ang="0">
                  <a:pos x="1842" y="305"/>
                </a:cxn>
                <a:cxn ang="0">
                  <a:pos x="1758" y="317"/>
                </a:cxn>
                <a:cxn ang="0">
                  <a:pos x="1597" y="263"/>
                </a:cxn>
                <a:cxn ang="0">
                  <a:pos x="1507" y="257"/>
                </a:cxn>
                <a:cxn ang="0">
                  <a:pos x="1399" y="311"/>
                </a:cxn>
                <a:cxn ang="0">
                  <a:pos x="1334" y="353"/>
                </a:cxn>
                <a:cxn ang="0">
                  <a:pos x="1310" y="359"/>
                </a:cxn>
                <a:cxn ang="0">
                  <a:pos x="1214" y="371"/>
                </a:cxn>
                <a:cxn ang="0">
                  <a:pos x="1160" y="365"/>
                </a:cxn>
                <a:cxn ang="0">
                  <a:pos x="1053" y="371"/>
                </a:cxn>
                <a:cxn ang="0">
                  <a:pos x="957" y="383"/>
                </a:cxn>
                <a:cxn ang="0">
                  <a:pos x="921" y="401"/>
                </a:cxn>
                <a:cxn ang="0">
                  <a:pos x="819" y="419"/>
                </a:cxn>
                <a:cxn ang="0">
                  <a:pos x="778" y="419"/>
                </a:cxn>
                <a:cxn ang="0">
                  <a:pos x="664" y="437"/>
                </a:cxn>
                <a:cxn ang="0">
                  <a:pos x="598" y="473"/>
                </a:cxn>
                <a:cxn ang="0">
                  <a:pos x="503" y="467"/>
                </a:cxn>
                <a:cxn ang="0">
                  <a:pos x="431" y="491"/>
                </a:cxn>
                <a:cxn ang="0">
                  <a:pos x="413" y="539"/>
                </a:cxn>
                <a:cxn ang="0">
                  <a:pos x="347" y="569"/>
                </a:cxn>
                <a:cxn ang="0">
                  <a:pos x="222" y="599"/>
                </a:cxn>
                <a:cxn ang="0">
                  <a:pos x="138" y="647"/>
                </a:cxn>
                <a:cxn ang="0">
                  <a:pos x="108" y="659"/>
                </a:cxn>
                <a:cxn ang="0">
                  <a:pos x="0" y="671"/>
                </a:cxn>
                <a:cxn ang="0">
                  <a:pos x="84" y="695"/>
                </a:cxn>
                <a:cxn ang="0">
                  <a:pos x="263" y="653"/>
                </a:cxn>
                <a:cxn ang="0">
                  <a:pos x="473" y="569"/>
                </a:cxn>
                <a:cxn ang="0">
                  <a:pos x="568" y="521"/>
                </a:cxn>
                <a:cxn ang="0">
                  <a:pos x="646" y="515"/>
                </a:cxn>
                <a:cxn ang="0">
                  <a:pos x="873" y="461"/>
                </a:cxn>
                <a:cxn ang="0">
                  <a:pos x="1148" y="425"/>
                </a:cxn>
                <a:cxn ang="0">
                  <a:pos x="1292" y="461"/>
                </a:cxn>
                <a:cxn ang="0">
                  <a:pos x="1417" y="533"/>
                </a:cxn>
                <a:cxn ang="0">
                  <a:pos x="1435" y="617"/>
                </a:cxn>
                <a:cxn ang="0">
                  <a:pos x="1376" y="653"/>
                </a:cxn>
                <a:cxn ang="0">
                  <a:pos x="1226" y="701"/>
                </a:cxn>
                <a:cxn ang="0">
                  <a:pos x="1112" y="755"/>
                </a:cxn>
                <a:cxn ang="0">
                  <a:pos x="1065" y="809"/>
                </a:cxn>
                <a:cxn ang="0">
                  <a:pos x="1077" y="869"/>
                </a:cxn>
                <a:cxn ang="0">
                  <a:pos x="1106" y="881"/>
                </a:cxn>
                <a:cxn ang="0">
                  <a:pos x="1208" y="869"/>
                </a:cxn>
                <a:cxn ang="0">
                  <a:pos x="1388" y="857"/>
                </a:cxn>
                <a:cxn ang="0">
                  <a:pos x="1441" y="851"/>
                </a:cxn>
                <a:cxn ang="0">
                  <a:pos x="1483" y="833"/>
                </a:cxn>
                <a:cxn ang="0">
                  <a:pos x="1675" y="743"/>
                </a:cxn>
                <a:cxn ang="0">
                  <a:pos x="1806" y="689"/>
                </a:cxn>
                <a:cxn ang="0">
                  <a:pos x="1884" y="581"/>
                </a:cxn>
                <a:cxn ang="0">
                  <a:pos x="2039" y="389"/>
                </a:cxn>
                <a:cxn ang="0">
                  <a:pos x="2207" y="269"/>
                </a:cxn>
                <a:cxn ang="0">
                  <a:pos x="2249" y="239"/>
                </a:cxn>
                <a:cxn ang="0">
                  <a:pos x="2392" y="0"/>
                </a:cxn>
                <a:cxn ang="0">
                  <a:pos x="2302" y="36"/>
                </a:cxn>
              </a:cxnLst>
              <a:rect l="0" t="0" r="r" b="b"/>
              <a:pathLst>
                <a:path w="2392" h="881">
                  <a:moveTo>
                    <a:pt x="2302" y="36"/>
                  </a:moveTo>
                  <a:lnTo>
                    <a:pt x="2266" y="48"/>
                  </a:lnTo>
                  <a:lnTo>
                    <a:pt x="2231" y="54"/>
                  </a:lnTo>
                  <a:lnTo>
                    <a:pt x="2201" y="54"/>
                  </a:lnTo>
                  <a:lnTo>
                    <a:pt x="2195" y="54"/>
                  </a:lnTo>
                  <a:lnTo>
                    <a:pt x="2189" y="54"/>
                  </a:lnTo>
                  <a:lnTo>
                    <a:pt x="2189" y="54"/>
                  </a:lnTo>
                  <a:lnTo>
                    <a:pt x="2177" y="60"/>
                  </a:lnTo>
                  <a:lnTo>
                    <a:pt x="2147" y="66"/>
                  </a:lnTo>
                  <a:lnTo>
                    <a:pt x="2105" y="78"/>
                  </a:lnTo>
                  <a:lnTo>
                    <a:pt x="2057" y="89"/>
                  </a:lnTo>
                  <a:lnTo>
                    <a:pt x="2021" y="101"/>
                  </a:lnTo>
                  <a:lnTo>
                    <a:pt x="1997" y="107"/>
                  </a:lnTo>
                  <a:lnTo>
                    <a:pt x="1973" y="113"/>
                  </a:lnTo>
                  <a:lnTo>
                    <a:pt x="1956" y="119"/>
                  </a:lnTo>
                  <a:lnTo>
                    <a:pt x="1926" y="131"/>
                  </a:lnTo>
                  <a:lnTo>
                    <a:pt x="1896" y="137"/>
                  </a:lnTo>
                  <a:lnTo>
                    <a:pt x="1860" y="167"/>
                  </a:lnTo>
                  <a:lnTo>
                    <a:pt x="1842" y="191"/>
                  </a:lnTo>
                  <a:lnTo>
                    <a:pt x="1836" y="221"/>
                  </a:lnTo>
                  <a:lnTo>
                    <a:pt x="1836" y="245"/>
                  </a:lnTo>
                  <a:lnTo>
                    <a:pt x="1842" y="269"/>
                  </a:lnTo>
                  <a:lnTo>
                    <a:pt x="1842" y="293"/>
                  </a:lnTo>
                  <a:lnTo>
                    <a:pt x="1842" y="305"/>
                  </a:lnTo>
                  <a:lnTo>
                    <a:pt x="1824" y="323"/>
                  </a:lnTo>
                  <a:lnTo>
                    <a:pt x="1794" y="329"/>
                  </a:lnTo>
                  <a:lnTo>
                    <a:pt x="1758" y="317"/>
                  </a:lnTo>
                  <a:lnTo>
                    <a:pt x="1716" y="299"/>
                  </a:lnTo>
                  <a:lnTo>
                    <a:pt x="1657" y="275"/>
                  </a:lnTo>
                  <a:lnTo>
                    <a:pt x="1597" y="263"/>
                  </a:lnTo>
                  <a:lnTo>
                    <a:pt x="1543" y="257"/>
                  </a:lnTo>
                  <a:lnTo>
                    <a:pt x="1519" y="257"/>
                  </a:lnTo>
                  <a:lnTo>
                    <a:pt x="1507" y="257"/>
                  </a:lnTo>
                  <a:lnTo>
                    <a:pt x="1489" y="263"/>
                  </a:lnTo>
                  <a:lnTo>
                    <a:pt x="1459" y="275"/>
                  </a:lnTo>
                  <a:lnTo>
                    <a:pt x="1399" y="311"/>
                  </a:lnTo>
                  <a:lnTo>
                    <a:pt x="1376" y="329"/>
                  </a:lnTo>
                  <a:lnTo>
                    <a:pt x="1352" y="341"/>
                  </a:lnTo>
                  <a:lnTo>
                    <a:pt x="1334" y="353"/>
                  </a:lnTo>
                  <a:lnTo>
                    <a:pt x="1328" y="359"/>
                  </a:lnTo>
                  <a:lnTo>
                    <a:pt x="1322" y="359"/>
                  </a:lnTo>
                  <a:lnTo>
                    <a:pt x="1310" y="359"/>
                  </a:lnTo>
                  <a:lnTo>
                    <a:pt x="1286" y="365"/>
                  </a:lnTo>
                  <a:lnTo>
                    <a:pt x="1262" y="365"/>
                  </a:lnTo>
                  <a:lnTo>
                    <a:pt x="1214" y="371"/>
                  </a:lnTo>
                  <a:lnTo>
                    <a:pt x="1196" y="371"/>
                  </a:lnTo>
                  <a:lnTo>
                    <a:pt x="1178" y="365"/>
                  </a:lnTo>
                  <a:lnTo>
                    <a:pt x="1160" y="365"/>
                  </a:lnTo>
                  <a:lnTo>
                    <a:pt x="1130" y="365"/>
                  </a:lnTo>
                  <a:lnTo>
                    <a:pt x="1095" y="365"/>
                  </a:lnTo>
                  <a:lnTo>
                    <a:pt x="1053" y="371"/>
                  </a:lnTo>
                  <a:lnTo>
                    <a:pt x="1017" y="377"/>
                  </a:lnTo>
                  <a:lnTo>
                    <a:pt x="981" y="377"/>
                  </a:lnTo>
                  <a:lnTo>
                    <a:pt x="957" y="383"/>
                  </a:lnTo>
                  <a:lnTo>
                    <a:pt x="945" y="389"/>
                  </a:lnTo>
                  <a:lnTo>
                    <a:pt x="939" y="395"/>
                  </a:lnTo>
                  <a:lnTo>
                    <a:pt x="921" y="401"/>
                  </a:lnTo>
                  <a:lnTo>
                    <a:pt x="879" y="407"/>
                  </a:lnTo>
                  <a:lnTo>
                    <a:pt x="837" y="419"/>
                  </a:lnTo>
                  <a:lnTo>
                    <a:pt x="819" y="419"/>
                  </a:lnTo>
                  <a:lnTo>
                    <a:pt x="808" y="419"/>
                  </a:lnTo>
                  <a:lnTo>
                    <a:pt x="796" y="419"/>
                  </a:lnTo>
                  <a:lnTo>
                    <a:pt x="778" y="419"/>
                  </a:lnTo>
                  <a:lnTo>
                    <a:pt x="754" y="419"/>
                  </a:lnTo>
                  <a:lnTo>
                    <a:pt x="724" y="425"/>
                  </a:lnTo>
                  <a:lnTo>
                    <a:pt x="664" y="437"/>
                  </a:lnTo>
                  <a:lnTo>
                    <a:pt x="640" y="449"/>
                  </a:lnTo>
                  <a:lnTo>
                    <a:pt x="616" y="461"/>
                  </a:lnTo>
                  <a:lnTo>
                    <a:pt x="598" y="473"/>
                  </a:lnTo>
                  <a:lnTo>
                    <a:pt x="580" y="473"/>
                  </a:lnTo>
                  <a:lnTo>
                    <a:pt x="538" y="473"/>
                  </a:lnTo>
                  <a:lnTo>
                    <a:pt x="503" y="467"/>
                  </a:lnTo>
                  <a:lnTo>
                    <a:pt x="461" y="473"/>
                  </a:lnTo>
                  <a:lnTo>
                    <a:pt x="443" y="479"/>
                  </a:lnTo>
                  <a:lnTo>
                    <a:pt x="431" y="491"/>
                  </a:lnTo>
                  <a:lnTo>
                    <a:pt x="425" y="509"/>
                  </a:lnTo>
                  <a:lnTo>
                    <a:pt x="419" y="533"/>
                  </a:lnTo>
                  <a:lnTo>
                    <a:pt x="413" y="539"/>
                  </a:lnTo>
                  <a:lnTo>
                    <a:pt x="407" y="545"/>
                  </a:lnTo>
                  <a:lnTo>
                    <a:pt x="389" y="551"/>
                  </a:lnTo>
                  <a:lnTo>
                    <a:pt x="347" y="569"/>
                  </a:lnTo>
                  <a:lnTo>
                    <a:pt x="299" y="587"/>
                  </a:lnTo>
                  <a:lnTo>
                    <a:pt x="257" y="593"/>
                  </a:lnTo>
                  <a:lnTo>
                    <a:pt x="222" y="599"/>
                  </a:lnTo>
                  <a:lnTo>
                    <a:pt x="180" y="617"/>
                  </a:lnTo>
                  <a:lnTo>
                    <a:pt x="150" y="641"/>
                  </a:lnTo>
                  <a:lnTo>
                    <a:pt x="138" y="647"/>
                  </a:lnTo>
                  <a:lnTo>
                    <a:pt x="132" y="653"/>
                  </a:lnTo>
                  <a:lnTo>
                    <a:pt x="126" y="659"/>
                  </a:lnTo>
                  <a:lnTo>
                    <a:pt x="108" y="659"/>
                  </a:lnTo>
                  <a:lnTo>
                    <a:pt x="96" y="653"/>
                  </a:lnTo>
                  <a:lnTo>
                    <a:pt x="90" y="653"/>
                  </a:lnTo>
                  <a:lnTo>
                    <a:pt x="0" y="671"/>
                  </a:lnTo>
                  <a:lnTo>
                    <a:pt x="12" y="689"/>
                  </a:lnTo>
                  <a:lnTo>
                    <a:pt x="42" y="695"/>
                  </a:lnTo>
                  <a:lnTo>
                    <a:pt x="84" y="695"/>
                  </a:lnTo>
                  <a:lnTo>
                    <a:pt x="132" y="683"/>
                  </a:lnTo>
                  <a:lnTo>
                    <a:pt x="192" y="671"/>
                  </a:lnTo>
                  <a:lnTo>
                    <a:pt x="263" y="653"/>
                  </a:lnTo>
                  <a:lnTo>
                    <a:pt x="335" y="629"/>
                  </a:lnTo>
                  <a:lnTo>
                    <a:pt x="407" y="599"/>
                  </a:lnTo>
                  <a:lnTo>
                    <a:pt x="473" y="569"/>
                  </a:lnTo>
                  <a:lnTo>
                    <a:pt x="527" y="545"/>
                  </a:lnTo>
                  <a:lnTo>
                    <a:pt x="562" y="527"/>
                  </a:lnTo>
                  <a:lnTo>
                    <a:pt x="568" y="521"/>
                  </a:lnTo>
                  <a:lnTo>
                    <a:pt x="574" y="521"/>
                  </a:lnTo>
                  <a:lnTo>
                    <a:pt x="604" y="521"/>
                  </a:lnTo>
                  <a:lnTo>
                    <a:pt x="646" y="515"/>
                  </a:lnTo>
                  <a:lnTo>
                    <a:pt x="712" y="497"/>
                  </a:lnTo>
                  <a:lnTo>
                    <a:pt x="790" y="479"/>
                  </a:lnTo>
                  <a:lnTo>
                    <a:pt x="873" y="461"/>
                  </a:lnTo>
                  <a:lnTo>
                    <a:pt x="963" y="443"/>
                  </a:lnTo>
                  <a:lnTo>
                    <a:pt x="1059" y="431"/>
                  </a:lnTo>
                  <a:lnTo>
                    <a:pt x="1148" y="425"/>
                  </a:lnTo>
                  <a:lnTo>
                    <a:pt x="1178" y="425"/>
                  </a:lnTo>
                  <a:lnTo>
                    <a:pt x="1214" y="437"/>
                  </a:lnTo>
                  <a:lnTo>
                    <a:pt x="1292" y="461"/>
                  </a:lnTo>
                  <a:lnTo>
                    <a:pt x="1340" y="479"/>
                  </a:lnTo>
                  <a:lnTo>
                    <a:pt x="1382" y="503"/>
                  </a:lnTo>
                  <a:lnTo>
                    <a:pt x="1417" y="533"/>
                  </a:lnTo>
                  <a:lnTo>
                    <a:pt x="1441" y="563"/>
                  </a:lnTo>
                  <a:lnTo>
                    <a:pt x="1447" y="587"/>
                  </a:lnTo>
                  <a:lnTo>
                    <a:pt x="1435" y="617"/>
                  </a:lnTo>
                  <a:lnTo>
                    <a:pt x="1423" y="629"/>
                  </a:lnTo>
                  <a:lnTo>
                    <a:pt x="1405" y="641"/>
                  </a:lnTo>
                  <a:lnTo>
                    <a:pt x="1376" y="653"/>
                  </a:lnTo>
                  <a:lnTo>
                    <a:pt x="1346" y="665"/>
                  </a:lnTo>
                  <a:lnTo>
                    <a:pt x="1280" y="683"/>
                  </a:lnTo>
                  <a:lnTo>
                    <a:pt x="1226" y="701"/>
                  </a:lnTo>
                  <a:lnTo>
                    <a:pt x="1178" y="719"/>
                  </a:lnTo>
                  <a:lnTo>
                    <a:pt x="1142" y="743"/>
                  </a:lnTo>
                  <a:lnTo>
                    <a:pt x="1112" y="755"/>
                  </a:lnTo>
                  <a:lnTo>
                    <a:pt x="1089" y="773"/>
                  </a:lnTo>
                  <a:lnTo>
                    <a:pt x="1077" y="791"/>
                  </a:lnTo>
                  <a:lnTo>
                    <a:pt x="1065" y="809"/>
                  </a:lnTo>
                  <a:lnTo>
                    <a:pt x="1059" y="833"/>
                  </a:lnTo>
                  <a:lnTo>
                    <a:pt x="1065" y="857"/>
                  </a:lnTo>
                  <a:lnTo>
                    <a:pt x="1077" y="869"/>
                  </a:lnTo>
                  <a:lnTo>
                    <a:pt x="1083" y="875"/>
                  </a:lnTo>
                  <a:lnTo>
                    <a:pt x="1089" y="881"/>
                  </a:lnTo>
                  <a:lnTo>
                    <a:pt x="1106" y="881"/>
                  </a:lnTo>
                  <a:lnTo>
                    <a:pt x="1124" y="875"/>
                  </a:lnTo>
                  <a:lnTo>
                    <a:pt x="1148" y="875"/>
                  </a:lnTo>
                  <a:lnTo>
                    <a:pt x="1208" y="869"/>
                  </a:lnTo>
                  <a:lnTo>
                    <a:pt x="1268" y="863"/>
                  </a:lnTo>
                  <a:lnTo>
                    <a:pt x="1328" y="863"/>
                  </a:lnTo>
                  <a:lnTo>
                    <a:pt x="1388" y="857"/>
                  </a:lnTo>
                  <a:lnTo>
                    <a:pt x="1411" y="857"/>
                  </a:lnTo>
                  <a:lnTo>
                    <a:pt x="1429" y="851"/>
                  </a:lnTo>
                  <a:lnTo>
                    <a:pt x="1441" y="851"/>
                  </a:lnTo>
                  <a:lnTo>
                    <a:pt x="1447" y="851"/>
                  </a:lnTo>
                  <a:lnTo>
                    <a:pt x="1459" y="845"/>
                  </a:lnTo>
                  <a:lnTo>
                    <a:pt x="1483" y="833"/>
                  </a:lnTo>
                  <a:lnTo>
                    <a:pt x="1525" y="815"/>
                  </a:lnTo>
                  <a:lnTo>
                    <a:pt x="1573" y="791"/>
                  </a:lnTo>
                  <a:lnTo>
                    <a:pt x="1675" y="743"/>
                  </a:lnTo>
                  <a:lnTo>
                    <a:pt x="1716" y="725"/>
                  </a:lnTo>
                  <a:lnTo>
                    <a:pt x="1752" y="713"/>
                  </a:lnTo>
                  <a:lnTo>
                    <a:pt x="1806" y="689"/>
                  </a:lnTo>
                  <a:lnTo>
                    <a:pt x="1842" y="653"/>
                  </a:lnTo>
                  <a:lnTo>
                    <a:pt x="1866" y="611"/>
                  </a:lnTo>
                  <a:lnTo>
                    <a:pt x="1884" y="581"/>
                  </a:lnTo>
                  <a:lnTo>
                    <a:pt x="1926" y="515"/>
                  </a:lnTo>
                  <a:lnTo>
                    <a:pt x="1979" y="449"/>
                  </a:lnTo>
                  <a:lnTo>
                    <a:pt x="2039" y="389"/>
                  </a:lnTo>
                  <a:lnTo>
                    <a:pt x="2105" y="341"/>
                  </a:lnTo>
                  <a:lnTo>
                    <a:pt x="2159" y="299"/>
                  </a:lnTo>
                  <a:lnTo>
                    <a:pt x="2207" y="269"/>
                  </a:lnTo>
                  <a:lnTo>
                    <a:pt x="2237" y="245"/>
                  </a:lnTo>
                  <a:lnTo>
                    <a:pt x="2249" y="239"/>
                  </a:lnTo>
                  <a:lnTo>
                    <a:pt x="2249" y="239"/>
                  </a:lnTo>
                  <a:lnTo>
                    <a:pt x="2392" y="167"/>
                  </a:lnTo>
                  <a:lnTo>
                    <a:pt x="2392" y="60"/>
                  </a:lnTo>
                  <a:lnTo>
                    <a:pt x="2392" y="0"/>
                  </a:lnTo>
                  <a:lnTo>
                    <a:pt x="2344" y="18"/>
                  </a:lnTo>
                  <a:lnTo>
                    <a:pt x="2302" y="36"/>
                  </a:lnTo>
                  <a:lnTo>
                    <a:pt x="2302" y="36"/>
                  </a:lnTo>
                  <a:close/>
                </a:path>
              </a:pathLst>
            </a:custGeom>
            <a:solidFill>
              <a:schemeClr val="bg1"/>
            </a:solidFill>
            <a:ln w="9525">
              <a:noFill/>
              <a:round/>
              <a:headEnd/>
              <a:tailEnd/>
            </a:ln>
          </p:spPr>
          <p:txBody>
            <a:bodyPr/>
            <a:lstStyle/>
            <a:p>
              <a:pPr>
                <a:defRPr/>
              </a:pPr>
              <a:endParaRPr lang="en-US" dirty="0"/>
            </a:p>
          </p:txBody>
        </p:sp>
        <p:sp>
          <p:nvSpPr>
            <p:cNvPr id="70668" name="Freeform 12"/>
            <p:cNvSpPr>
              <a:spLocks/>
            </p:cNvSpPr>
            <p:nvPr userDrawn="1"/>
          </p:nvSpPr>
          <p:spPr bwMode="hidden">
            <a:xfrm>
              <a:off x="3839" y="1854"/>
              <a:ext cx="574" cy="252"/>
            </a:xfrm>
            <a:custGeom>
              <a:avLst/>
              <a:gdLst/>
              <a:ahLst/>
              <a:cxnLst>
                <a:cxn ang="0">
                  <a:pos x="30" y="245"/>
                </a:cxn>
                <a:cxn ang="0">
                  <a:pos x="18" y="251"/>
                </a:cxn>
                <a:cxn ang="0">
                  <a:pos x="6" y="257"/>
                </a:cxn>
                <a:cxn ang="0">
                  <a:pos x="0" y="257"/>
                </a:cxn>
                <a:cxn ang="0">
                  <a:pos x="305" y="113"/>
                </a:cxn>
                <a:cxn ang="0">
                  <a:pos x="520" y="0"/>
                </a:cxn>
                <a:cxn ang="0">
                  <a:pos x="526" y="6"/>
                </a:cxn>
                <a:cxn ang="0">
                  <a:pos x="544" y="18"/>
                </a:cxn>
                <a:cxn ang="0">
                  <a:pos x="550" y="24"/>
                </a:cxn>
                <a:cxn ang="0">
                  <a:pos x="550" y="36"/>
                </a:cxn>
                <a:cxn ang="0">
                  <a:pos x="544" y="42"/>
                </a:cxn>
                <a:cxn ang="0">
                  <a:pos x="526" y="54"/>
                </a:cxn>
                <a:cxn ang="0">
                  <a:pos x="514" y="60"/>
                </a:cxn>
                <a:cxn ang="0">
                  <a:pos x="502" y="66"/>
                </a:cxn>
                <a:cxn ang="0">
                  <a:pos x="448" y="84"/>
                </a:cxn>
                <a:cxn ang="0">
                  <a:pos x="382" y="113"/>
                </a:cxn>
                <a:cxn ang="0">
                  <a:pos x="305" y="143"/>
                </a:cxn>
                <a:cxn ang="0">
                  <a:pos x="227" y="173"/>
                </a:cxn>
                <a:cxn ang="0">
                  <a:pos x="149" y="203"/>
                </a:cxn>
                <a:cxn ang="0">
                  <a:pos x="83" y="227"/>
                </a:cxn>
                <a:cxn ang="0">
                  <a:pos x="30" y="245"/>
                </a:cxn>
                <a:cxn ang="0">
                  <a:pos x="30" y="245"/>
                </a:cxn>
              </a:cxnLst>
              <a:rect l="0" t="0" r="r" b="b"/>
              <a:pathLst>
                <a:path w="550" h="257">
                  <a:moveTo>
                    <a:pt x="30" y="245"/>
                  </a:moveTo>
                  <a:lnTo>
                    <a:pt x="18" y="251"/>
                  </a:lnTo>
                  <a:lnTo>
                    <a:pt x="6" y="257"/>
                  </a:lnTo>
                  <a:lnTo>
                    <a:pt x="0" y="257"/>
                  </a:lnTo>
                  <a:lnTo>
                    <a:pt x="305" y="113"/>
                  </a:lnTo>
                  <a:lnTo>
                    <a:pt x="520" y="0"/>
                  </a:lnTo>
                  <a:lnTo>
                    <a:pt x="526" y="6"/>
                  </a:lnTo>
                  <a:lnTo>
                    <a:pt x="544" y="18"/>
                  </a:lnTo>
                  <a:lnTo>
                    <a:pt x="550" y="24"/>
                  </a:lnTo>
                  <a:lnTo>
                    <a:pt x="550" y="36"/>
                  </a:lnTo>
                  <a:lnTo>
                    <a:pt x="544" y="42"/>
                  </a:lnTo>
                  <a:lnTo>
                    <a:pt x="526" y="54"/>
                  </a:lnTo>
                  <a:lnTo>
                    <a:pt x="514" y="60"/>
                  </a:lnTo>
                  <a:lnTo>
                    <a:pt x="502" y="66"/>
                  </a:lnTo>
                  <a:lnTo>
                    <a:pt x="448" y="84"/>
                  </a:lnTo>
                  <a:lnTo>
                    <a:pt x="382" y="113"/>
                  </a:lnTo>
                  <a:lnTo>
                    <a:pt x="305" y="143"/>
                  </a:lnTo>
                  <a:lnTo>
                    <a:pt x="227" y="173"/>
                  </a:lnTo>
                  <a:lnTo>
                    <a:pt x="149" y="203"/>
                  </a:lnTo>
                  <a:lnTo>
                    <a:pt x="83" y="227"/>
                  </a:lnTo>
                  <a:lnTo>
                    <a:pt x="30" y="245"/>
                  </a:lnTo>
                  <a:lnTo>
                    <a:pt x="30" y="245"/>
                  </a:lnTo>
                  <a:close/>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69" name="Freeform 13"/>
            <p:cNvSpPr>
              <a:spLocks/>
            </p:cNvSpPr>
            <p:nvPr userDrawn="1"/>
          </p:nvSpPr>
          <p:spPr bwMode="hidden">
            <a:xfrm>
              <a:off x="5327" y="1642"/>
              <a:ext cx="5" cy="1"/>
            </a:xfrm>
            <a:custGeom>
              <a:avLst/>
              <a:gdLst/>
              <a:ahLst/>
              <a:cxnLst>
                <a:cxn ang="0">
                  <a:pos x="0" y="0"/>
                </a:cxn>
                <a:cxn ang="0">
                  <a:pos x="5" y="0"/>
                </a:cxn>
                <a:cxn ang="0">
                  <a:pos x="0" y="0"/>
                </a:cxn>
                <a:cxn ang="0">
                  <a:pos x="0" y="0"/>
                </a:cxn>
              </a:cxnLst>
              <a:rect l="0" t="0" r="r" b="b"/>
              <a:pathLst>
                <a:path w="5">
                  <a:moveTo>
                    <a:pt x="0" y="0"/>
                  </a:moveTo>
                  <a:lnTo>
                    <a:pt x="5" y="0"/>
                  </a:lnTo>
                  <a:lnTo>
                    <a:pt x="0" y="0"/>
                  </a:lnTo>
                  <a:lnTo>
                    <a:pt x="0" y="0"/>
                  </a:lnTo>
                  <a:close/>
                </a:path>
              </a:pathLst>
            </a:custGeom>
            <a:solidFill>
              <a:srgbClr val="FED1AD"/>
            </a:solidFill>
            <a:ln w="9525">
              <a:noFill/>
              <a:round/>
              <a:headEnd/>
              <a:tailEnd/>
            </a:ln>
          </p:spPr>
          <p:txBody>
            <a:bodyPr/>
            <a:lstStyle/>
            <a:p>
              <a:pPr>
                <a:defRPr/>
              </a:pPr>
              <a:endParaRPr lang="en-US" dirty="0"/>
            </a:p>
          </p:txBody>
        </p:sp>
        <p:sp>
          <p:nvSpPr>
            <p:cNvPr id="70670" name="Freeform 14"/>
            <p:cNvSpPr>
              <a:spLocks/>
            </p:cNvSpPr>
            <p:nvPr userDrawn="1"/>
          </p:nvSpPr>
          <p:spPr bwMode="hidden">
            <a:xfrm>
              <a:off x="3839" y="1728"/>
              <a:ext cx="716" cy="383"/>
            </a:xfrm>
            <a:custGeom>
              <a:avLst/>
              <a:gdLst/>
              <a:ahLst/>
              <a:cxnLst>
                <a:cxn ang="0">
                  <a:pos x="659" y="6"/>
                </a:cxn>
                <a:cxn ang="0">
                  <a:pos x="588" y="42"/>
                </a:cxn>
                <a:cxn ang="0">
                  <a:pos x="515" y="84"/>
                </a:cxn>
                <a:cxn ang="0">
                  <a:pos x="509" y="90"/>
                </a:cxn>
                <a:cxn ang="0">
                  <a:pos x="485" y="102"/>
                </a:cxn>
                <a:cxn ang="0">
                  <a:pos x="455" y="120"/>
                </a:cxn>
                <a:cxn ang="0">
                  <a:pos x="425" y="138"/>
                </a:cxn>
                <a:cxn ang="0">
                  <a:pos x="371" y="168"/>
                </a:cxn>
                <a:cxn ang="0">
                  <a:pos x="306" y="198"/>
                </a:cxn>
                <a:cxn ang="0">
                  <a:pos x="186" y="251"/>
                </a:cxn>
                <a:cxn ang="0">
                  <a:pos x="131" y="269"/>
                </a:cxn>
                <a:cxn ang="0">
                  <a:pos x="89" y="287"/>
                </a:cxn>
                <a:cxn ang="0">
                  <a:pos x="53" y="305"/>
                </a:cxn>
                <a:cxn ang="0">
                  <a:pos x="36" y="311"/>
                </a:cxn>
                <a:cxn ang="0">
                  <a:pos x="12" y="329"/>
                </a:cxn>
                <a:cxn ang="0">
                  <a:pos x="0" y="353"/>
                </a:cxn>
                <a:cxn ang="0">
                  <a:pos x="0" y="371"/>
                </a:cxn>
                <a:cxn ang="0">
                  <a:pos x="0" y="383"/>
                </a:cxn>
                <a:cxn ang="0">
                  <a:pos x="0" y="383"/>
                </a:cxn>
                <a:cxn ang="0">
                  <a:pos x="12" y="371"/>
                </a:cxn>
                <a:cxn ang="0">
                  <a:pos x="30" y="353"/>
                </a:cxn>
                <a:cxn ang="0">
                  <a:pos x="53" y="335"/>
                </a:cxn>
                <a:cxn ang="0">
                  <a:pos x="77" y="317"/>
                </a:cxn>
                <a:cxn ang="0">
                  <a:pos x="101" y="311"/>
                </a:cxn>
                <a:cxn ang="0">
                  <a:pos x="131" y="299"/>
                </a:cxn>
                <a:cxn ang="0">
                  <a:pos x="204" y="269"/>
                </a:cxn>
                <a:cxn ang="0">
                  <a:pos x="240" y="251"/>
                </a:cxn>
                <a:cxn ang="0">
                  <a:pos x="270" y="239"/>
                </a:cxn>
                <a:cxn ang="0">
                  <a:pos x="294" y="228"/>
                </a:cxn>
                <a:cxn ang="0">
                  <a:pos x="312" y="222"/>
                </a:cxn>
                <a:cxn ang="0">
                  <a:pos x="330" y="210"/>
                </a:cxn>
                <a:cxn ang="0">
                  <a:pos x="365" y="186"/>
                </a:cxn>
                <a:cxn ang="0">
                  <a:pos x="419" y="156"/>
                </a:cxn>
                <a:cxn ang="0">
                  <a:pos x="473" y="120"/>
                </a:cxn>
                <a:cxn ang="0">
                  <a:pos x="527" y="90"/>
                </a:cxn>
                <a:cxn ang="0">
                  <a:pos x="576" y="60"/>
                </a:cxn>
                <a:cxn ang="0">
                  <a:pos x="612" y="42"/>
                </a:cxn>
                <a:cxn ang="0">
                  <a:pos x="629" y="36"/>
                </a:cxn>
                <a:cxn ang="0">
                  <a:pos x="647" y="30"/>
                </a:cxn>
                <a:cxn ang="0">
                  <a:pos x="677" y="18"/>
                </a:cxn>
                <a:cxn ang="0">
                  <a:pos x="701" y="6"/>
                </a:cxn>
                <a:cxn ang="0">
                  <a:pos x="713" y="0"/>
                </a:cxn>
                <a:cxn ang="0">
                  <a:pos x="713" y="0"/>
                </a:cxn>
                <a:cxn ang="0">
                  <a:pos x="659" y="6"/>
                </a:cxn>
                <a:cxn ang="0">
                  <a:pos x="716" y="63"/>
                </a:cxn>
              </a:cxnLst>
              <a:rect l="0" t="0" r="r" b="b"/>
              <a:pathLst>
                <a:path w="716" h="383">
                  <a:moveTo>
                    <a:pt x="659" y="6"/>
                  </a:moveTo>
                  <a:lnTo>
                    <a:pt x="588" y="42"/>
                  </a:lnTo>
                  <a:lnTo>
                    <a:pt x="515" y="84"/>
                  </a:lnTo>
                  <a:lnTo>
                    <a:pt x="509" y="90"/>
                  </a:lnTo>
                  <a:lnTo>
                    <a:pt x="485" y="102"/>
                  </a:lnTo>
                  <a:lnTo>
                    <a:pt x="455" y="120"/>
                  </a:lnTo>
                  <a:lnTo>
                    <a:pt x="425" y="138"/>
                  </a:lnTo>
                  <a:lnTo>
                    <a:pt x="371" y="168"/>
                  </a:lnTo>
                  <a:lnTo>
                    <a:pt x="306" y="198"/>
                  </a:lnTo>
                  <a:lnTo>
                    <a:pt x="186" y="251"/>
                  </a:lnTo>
                  <a:lnTo>
                    <a:pt x="131" y="269"/>
                  </a:lnTo>
                  <a:lnTo>
                    <a:pt x="89" y="287"/>
                  </a:lnTo>
                  <a:lnTo>
                    <a:pt x="53" y="305"/>
                  </a:lnTo>
                  <a:lnTo>
                    <a:pt x="36" y="311"/>
                  </a:lnTo>
                  <a:lnTo>
                    <a:pt x="12" y="329"/>
                  </a:lnTo>
                  <a:lnTo>
                    <a:pt x="0" y="353"/>
                  </a:lnTo>
                  <a:lnTo>
                    <a:pt x="0" y="371"/>
                  </a:lnTo>
                  <a:lnTo>
                    <a:pt x="0" y="383"/>
                  </a:lnTo>
                  <a:lnTo>
                    <a:pt x="0" y="383"/>
                  </a:lnTo>
                  <a:lnTo>
                    <a:pt x="12" y="371"/>
                  </a:lnTo>
                  <a:lnTo>
                    <a:pt x="30" y="353"/>
                  </a:lnTo>
                  <a:lnTo>
                    <a:pt x="53" y="335"/>
                  </a:lnTo>
                  <a:lnTo>
                    <a:pt x="77" y="317"/>
                  </a:lnTo>
                  <a:lnTo>
                    <a:pt x="101" y="311"/>
                  </a:lnTo>
                  <a:lnTo>
                    <a:pt x="131" y="299"/>
                  </a:lnTo>
                  <a:lnTo>
                    <a:pt x="204" y="269"/>
                  </a:lnTo>
                  <a:lnTo>
                    <a:pt x="240" y="251"/>
                  </a:lnTo>
                  <a:lnTo>
                    <a:pt x="270" y="239"/>
                  </a:lnTo>
                  <a:lnTo>
                    <a:pt x="294" y="228"/>
                  </a:lnTo>
                  <a:lnTo>
                    <a:pt x="312" y="222"/>
                  </a:lnTo>
                  <a:lnTo>
                    <a:pt x="330" y="210"/>
                  </a:lnTo>
                  <a:lnTo>
                    <a:pt x="365" y="186"/>
                  </a:lnTo>
                  <a:lnTo>
                    <a:pt x="419" y="156"/>
                  </a:lnTo>
                  <a:lnTo>
                    <a:pt x="473" y="120"/>
                  </a:lnTo>
                  <a:lnTo>
                    <a:pt x="527" y="90"/>
                  </a:lnTo>
                  <a:lnTo>
                    <a:pt x="576" y="60"/>
                  </a:lnTo>
                  <a:lnTo>
                    <a:pt x="612" y="42"/>
                  </a:lnTo>
                  <a:lnTo>
                    <a:pt x="629" y="36"/>
                  </a:lnTo>
                  <a:lnTo>
                    <a:pt x="647" y="30"/>
                  </a:lnTo>
                  <a:lnTo>
                    <a:pt x="677" y="18"/>
                  </a:lnTo>
                  <a:lnTo>
                    <a:pt x="701" y="6"/>
                  </a:lnTo>
                  <a:lnTo>
                    <a:pt x="713" y="0"/>
                  </a:lnTo>
                  <a:lnTo>
                    <a:pt x="713" y="0"/>
                  </a:lnTo>
                  <a:lnTo>
                    <a:pt x="659" y="6"/>
                  </a:lnTo>
                  <a:lnTo>
                    <a:pt x="716" y="63"/>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71" name="Freeform 15"/>
            <p:cNvSpPr>
              <a:spLocks/>
            </p:cNvSpPr>
            <p:nvPr userDrawn="1"/>
          </p:nvSpPr>
          <p:spPr bwMode="hidden">
            <a:xfrm>
              <a:off x="3453" y="2271"/>
              <a:ext cx="324" cy="225"/>
            </a:xfrm>
            <a:custGeom>
              <a:avLst/>
              <a:gdLst/>
              <a:ahLst/>
              <a:cxnLst>
                <a:cxn ang="0">
                  <a:pos x="6" y="225"/>
                </a:cxn>
                <a:cxn ang="0">
                  <a:pos x="0" y="195"/>
                </a:cxn>
                <a:cxn ang="0">
                  <a:pos x="315" y="0"/>
                </a:cxn>
                <a:cxn ang="0">
                  <a:pos x="303" y="27"/>
                </a:cxn>
                <a:cxn ang="0">
                  <a:pos x="318" y="42"/>
                </a:cxn>
              </a:cxnLst>
              <a:rect l="0" t="0" r="r" b="b"/>
              <a:pathLst>
                <a:path w="318" h="225">
                  <a:moveTo>
                    <a:pt x="6" y="225"/>
                  </a:moveTo>
                  <a:lnTo>
                    <a:pt x="0" y="195"/>
                  </a:lnTo>
                  <a:lnTo>
                    <a:pt x="315" y="0"/>
                  </a:lnTo>
                  <a:lnTo>
                    <a:pt x="303" y="27"/>
                  </a:lnTo>
                  <a:lnTo>
                    <a:pt x="318" y="42"/>
                  </a:lnTo>
                </a:path>
              </a:pathLst>
            </a:custGeom>
            <a:gradFill rotWithShape="0">
              <a:gsLst>
                <a:gs pos="0">
                  <a:schemeClr val="bg2">
                    <a:gamma/>
                    <a:tint val="94118"/>
                    <a:invGamma/>
                  </a:schemeClr>
                </a:gs>
                <a:gs pos="100000">
                  <a:schemeClr val="bg2"/>
                </a:gs>
              </a:gsLst>
              <a:lin ang="2700000" scaled="1"/>
            </a:gradFill>
            <a:ln w="9525">
              <a:noFill/>
              <a:round/>
              <a:headEnd/>
              <a:tailEnd/>
            </a:ln>
          </p:spPr>
          <p:txBody>
            <a:bodyPr/>
            <a:lstStyle/>
            <a:p>
              <a:pPr>
                <a:defRPr/>
              </a:pPr>
              <a:endParaRPr lang="en-US" dirty="0"/>
            </a:p>
          </p:txBody>
        </p:sp>
        <p:sp>
          <p:nvSpPr>
            <p:cNvPr id="70672" name="Freeform 16"/>
            <p:cNvSpPr>
              <a:spLocks/>
            </p:cNvSpPr>
            <p:nvPr userDrawn="1"/>
          </p:nvSpPr>
          <p:spPr bwMode="hidden">
            <a:xfrm>
              <a:off x="0" y="2658"/>
              <a:ext cx="2595" cy="933"/>
            </a:xfrm>
            <a:custGeom>
              <a:avLst/>
              <a:gdLst/>
              <a:ahLst/>
              <a:cxnLst>
                <a:cxn ang="0">
                  <a:pos x="1050" y="657"/>
                </a:cxn>
                <a:cxn ang="0">
                  <a:pos x="1581" y="690"/>
                </a:cxn>
                <a:cxn ang="0">
                  <a:pos x="1671" y="723"/>
                </a:cxn>
                <a:cxn ang="0">
                  <a:pos x="1176" y="621"/>
                </a:cxn>
                <a:cxn ang="0">
                  <a:pos x="1854" y="567"/>
                </a:cxn>
                <a:cxn ang="0">
                  <a:pos x="1869" y="612"/>
                </a:cxn>
                <a:cxn ang="0">
                  <a:pos x="2103" y="861"/>
                </a:cxn>
                <a:cxn ang="0">
                  <a:pos x="1883" y="520"/>
                </a:cxn>
                <a:cxn ang="0">
                  <a:pos x="1842" y="490"/>
                </a:cxn>
                <a:cxn ang="0">
                  <a:pos x="1770" y="466"/>
                </a:cxn>
                <a:cxn ang="0">
                  <a:pos x="1740" y="448"/>
                </a:cxn>
                <a:cxn ang="0">
                  <a:pos x="1758" y="436"/>
                </a:cxn>
                <a:cxn ang="0">
                  <a:pos x="1830" y="430"/>
                </a:cxn>
                <a:cxn ang="0">
                  <a:pos x="1877" y="424"/>
                </a:cxn>
                <a:cxn ang="0">
                  <a:pos x="1955" y="394"/>
                </a:cxn>
                <a:cxn ang="0">
                  <a:pos x="2052" y="396"/>
                </a:cxn>
                <a:cxn ang="0">
                  <a:pos x="2253" y="732"/>
                </a:cxn>
                <a:cxn ang="0">
                  <a:pos x="2415" y="933"/>
                </a:cxn>
                <a:cxn ang="0">
                  <a:pos x="2397" y="828"/>
                </a:cxn>
                <a:cxn ang="0">
                  <a:pos x="2088" y="400"/>
                </a:cxn>
                <a:cxn ang="0">
                  <a:pos x="2046" y="346"/>
                </a:cxn>
                <a:cxn ang="0">
                  <a:pos x="1997" y="304"/>
                </a:cxn>
                <a:cxn ang="0">
                  <a:pos x="1967" y="286"/>
                </a:cxn>
                <a:cxn ang="0">
                  <a:pos x="1973" y="286"/>
                </a:cxn>
                <a:cxn ang="0">
                  <a:pos x="2009" y="286"/>
                </a:cxn>
                <a:cxn ang="0">
                  <a:pos x="2082" y="322"/>
                </a:cxn>
                <a:cxn ang="0">
                  <a:pos x="2199" y="384"/>
                </a:cxn>
                <a:cxn ang="0">
                  <a:pos x="2394" y="448"/>
                </a:cxn>
                <a:cxn ang="0">
                  <a:pos x="2595" y="516"/>
                </a:cxn>
                <a:cxn ang="0">
                  <a:pos x="2388" y="424"/>
                </a:cxn>
                <a:cxn ang="0">
                  <a:pos x="2219" y="340"/>
                </a:cxn>
                <a:cxn ang="0">
                  <a:pos x="2052" y="280"/>
                </a:cxn>
                <a:cxn ang="0">
                  <a:pos x="1955" y="262"/>
                </a:cxn>
                <a:cxn ang="0">
                  <a:pos x="1877" y="274"/>
                </a:cxn>
                <a:cxn ang="0">
                  <a:pos x="1752" y="274"/>
                </a:cxn>
                <a:cxn ang="0">
                  <a:pos x="1661" y="292"/>
                </a:cxn>
                <a:cxn ang="0">
                  <a:pos x="1607" y="316"/>
                </a:cxn>
                <a:cxn ang="0">
                  <a:pos x="1589" y="322"/>
                </a:cxn>
                <a:cxn ang="0">
                  <a:pos x="1409" y="358"/>
                </a:cxn>
                <a:cxn ang="0">
                  <a:pos x="1152" y="442"/>
                </a:cxn>
                <a:cxn ang="0">
                  <a:pos x="966" y="460"/>
                </a:cxn>
                <a:cxn ang="0">
                  <a:pos x="870" y="442"/>
                </a:cxn>
                <a:cxn ang="0">
                  <a:pos x="828" y="430"/>
                </a:cxn>
                <a:cxn ang="0">
                  <a:pos x="743" y="388"/>
                </a:cxn>
                <a:cxn ang="0">
                  <a:pos x="636" y="334"/>
                </a:cxn>
                <a:cxn ang="0">
                  <a:pos x="467" y="256"/>
                </a:cxn>
                <a:cxn ang="0">
                  <a:pos x="0" y="0"/>
                </a:cxn>
                <a:cxn ang="0">
                  <a:pos x="585" y="390"/>
                </a:cxn>
                <a:cxn ang="0">
                  <a:pos x="849" y="543"/>
                </a:cxn>
                <a:cxn ang="0">
                  <a:pos x="897" y="621"/>
                </a:cxn>
              </a:cxnLst>
              <a:rect l="0" t="0" r="r" b="b"/>
              <a:pathLst>
                <a:path w="2595" h="933">
                  <a:moveTo>
                    <a:pt x="981" y="675"/>
                  </a:moveTo>
                  <a:lnTo>
                    <a:pt x="1050" y="657"/>
                  </a:lnTo>
                  <a:lnTo>
                    <a:pt x="1143" y="651"/>
                  </a:lnTo>
                  <a:lnTo>
                    <a:pt x="1581" y="690"/>
                  </a:lnTo>
                  <a:lnTo>
                    <a:pt x="1623" y="738"/>
                  </a:lnTo>
                  <a:lnTo>
                    <a:pt x="1671" y="723"/>
                  </a:lnTo>
                  <a:lnTo>
                    <a:pt x="1656" y="675"/>
                  </a:lnTo>
                  <a:lnTo>
                    <a:pt x="1176" y="621"/>
                  </a:lnTo>
                  <a:lnTo>
                    <a:pt x="1797" y="534"/>
                  </a:lnTo>
                  <a:lnTo>
                    <a:pt x="1854" y="567"/>
                  </a:lnTo>
                  <a:lnTo>
                    <a:pt x="1881" y="585"/>
                  </a:lnTo>
                  <a:lnTo>
                    <a:pt x="1869" y="612"/>
                  </a:lnTo>
                  <a:lnTo>
                    <a:pt x="1995" y="852"/>
                  </a:lnTo>
                  <a:lnTo>
                    <a:pt x="2103" y="861"/>
                  </a:lnTo>
                  <a:lnTo>
                    <a:pt x="1889" y="538"/>
                  </a:lnTo>
                  <a:lnTo>
                    <a:pt x="1883" y="520"/>
                  </a:lnTo>
                  <a:lnTo>
                    <a:pt x="1872" y="508"/>
                  </a:lnTo>
                  <a:lnTo>
                    <a:pt x="1842" y="490"/>
                  </a:lnTo>
                  <a:lnTo>
                    <a:pt x="1806" y="478"/>
                  </a:lnTo>
                  <a:lnTo>
                    <a:pt x="1770" y="466"/>
                  </a:lnTo>
                  <a:lnTo>
                    <a:pt x="1752" y="454"/>
                  </a:lnTo>
                  <a:lnTo>
                    <a:pt x="1740" y="448"/>
                  </a:lnTo>
                  <a:lnTo>
                    <a:pt x="1746" y="436"/>
                  </a:lnTo>
                  <a:lnTo>
                    <a:pt x="1758" y="436"/>
                  </a:lnTo>
                  <a:lnTo>
                    <a:pt x="1782" y="430"/>
                  </a:lnTo>
                  <a:lnTo>
                    <a:pt x="1830" y="430"/>
                  </a:lnTo>
                  <a:lnTo>
                    <a:pt x="1854" y="430"/>
                  </a:lnTo>
                  <a:lnTo>
                    <a:pt x="1877" y="424"/>
                  </a:lnTo>
                  <a:lnTo>
                    <a:pt x="1925" y="400"/>
                  </a:lnTo>
                  <a:lnTo>
                    <a:pt x="1955" y="394"/>
                  </a:lnTo>
                  <a:lnTo>
                    <a:pt x="1979" y="394"/>
                  </a:lnTo>
                  <a:lnTo>
                    <a:pt x="2052" y="396"/>
                  </a:lnTo>
                  <a:lnTo>
                    <a:pt x="2046" y="456"/>
                  </a:lnTo>
                  <a:lnTo>
                    <a:pt x="2253" y="732"/>
                  </a:lnTo>
                  <a:lnTo>
                    <a:pt x="2334" y="816"/>
                  </a:lnTo>
                  <a:lnTo>
                    <a:pt x="2415" y="933"/>
                  </a:lnTo>
                  <a:lnTo>
                    <a:pt x="2430" y="909"/>
                  </a:lnTo>
                  <a:lnTo>
                    <a:pt x="2397" y="828"/>
                  </a:lnTo>
                  <a:lnTo>
                    <a:pt x="2094" y="412"/>
                  </a:lnTo>
                  <a:lnTo>
                    <a:pt x="2088" y="400"/>
                  </a:lnTo>
                  <a:lnTo>
                    <a:pt x="2076" y="376"/>
                  </a:lnTo>
                  <a:lnTo>
                    <a:pt x="2046" y="346"/>
                  </a:lnTo>
                  <a:lnTo>
                    <a:pt x="2015" y="322"/>
                  </a:lnTo>
                  <a:lnTo>
                    <a:pt x="1997" y="304"/>
                  </a:lnTo>
                  <a:lnTo>
                    <a:pt x="1979" y="292"/>
                  </a:lnTo>
                  <a:lnTo>
                    <a:pt x="1967" y="286"/>
                  </a:lnTo>
                  <a:lnTo>
                    <a:pt x="1967" y="286"/>
                  </a:lnTo>
                  <a:lnTo>
                    <a:pt x="1973" y="286"/>
                  </a:lnTo>
                  <a:lnTo>
                    <a:pt x="1985" y="286"/>
                  </a:lnTo>
                  <a:lnTo>
                    <a:pt x="2009" y="286"/>
                  </a:lnTo>
                  <a:lnTo>
                    <a:pt x="2040" y="298"/>
                  </a:lnTo>
                  <a:lnTo>
                    <a:pt x="2082" y="322"/>
                  </a:lnTo>
                  <a:lnTo>
                    <a:pt x="2124" y="348"/>
                  </a:lnTo>
                  <a:lnTo>
                    <a:pt x="2199" y="384"/>
                  </a:lnTo>
                  <a:lnTo>
                    <a:pt x="2325" y="426"/>
                  </a:lnTo>
                  <a:lnTo>
                    <a:pt x="2394" y="448"/>
                  </a:lnTo>
                  <a:lnTo>
                    <a:pt x="2523" y="522"/>
                  </a:lnTo>
                  <a:lnTo>
                    <a:pt x="2595" y="516"/>
                  </a:lnTo>
                  <a:lnTo>
                    <a:pt x="2442" y="454"/>
                  </a:lnTo>
                  <a:lnTo>
                    <a:pt x="2388" y="424"/>
                  </a:lnTo>
                  <a:lnTo>
                    <a:pt x="2327" y="388"/>
                  </a:lnTo>
                  <a:lnTo>
                    <a:pt x="2219" y="340"/>
                  </a:lnTo>
                  <a:lnTo>
                    <a:pt x="2106" y="292"/>
                  </a:lnTo>
                  <a:lnTo>
                    <a:pt x="2052" y="280"/>
                  </a:lnTo>
                  <a:lnTo>
                    <a:pt x="2003" y="268"/>
                  </a:lnTo>
                  <a:lnTo>
                    <a:pt x="1955" y="262"/>
                  </a:lnTo>
                  <a:lnTo>
                    <a:pt x="1919" y="268"/>
                  </a:lnTo>
                  <a:lnTo>
                    <a:pt x="1877" y="274"/>
                  </a:lnTo>
                  <a:lnTo>
                    <a:pt x="1812" y="274"/>
                  </a:lnTo>
                  <a:lnTo>
                    <a:pt x="1752" y="274"/>
                  </a:lnTo>
                  <a:lnTo>
                    <a:pt x="1703" y="286"/>
                  </a:lnTo>
                  <a:lnTo>
                    <a:pt x="1661" y="292"/>
                  </a:lnTo>
                  <a:lnTo>
                    <a:pt x="1631" y="304"/>
                  </a:lnTo>
                  <a:lnTo>
                    <a:pt x="1607" y="316"/>
                  </a:lnTo>
                  <a:lnTo>
                    <a:pt x="1595" y="322"/>
                  </a:lnTo>
                  <a:lnTo>
                    <a:pt x="1589" y="322"/>
                  </a:lnTo>
                  <a:lnTo>
                    <a:pt x="1500" y="334"/>
                  </a:lnTo>
                  <a:lnTo>
                    <a:pt x="1409" y="358"/>
                  </a:lnTo>
                  <a:lnTo>
                    <a:pt x="1236" y="418"/>
                  </a:lnTo>
                  <a:lnTo>
                    <a:pt x="1152" y="442"/>
                  </a:lnTo>
                  <a:lnTo>
                    <a:pt x="1061" y="460"/>
                  </a:lnTo>
                  <a:lnTo>
                    <a:pt x="966" y="460"/>
                  </a:lnTo>
                  <a:lnTo>
                    <a:pt x="918" y="454"/>
                  </a:lnTo>
                  <a:lnTo>
                    <a:pt x="870" y="442"/>
                  </a:lnTo>
                  <a:lnTo>
                    <a:pt x="858" y="436"/>
                  </a:lnTo>
                  <a:lnTo>
                    <a:pt x="828" y="430"/>
                  </a:lnTo>
                  <a:lnTo>
                    <a:pt x="791" y="412"/>
                  </a:lnTo>
                  <a:lnTo>
                    <a:pt x="743" y="388"/>
                  </a:lnTo>
                  <a:lnTo>
                    <a:pt x="690" y="364"/>
                  </a:lnTo>
                  <a:lnTo>
                    <a:pt x="636" y="334"/>
                  </a:lnTo>
                  <a:lnTo>
                    <a:pt x="515" y="280"/>
                  </a:lnTo>
                  <a:lnTo>
                    <a:pt x="467" y="256"/>
                  </a:lnTo>
                  <a:lnTo>
                    <a:pt x="443" y="244"/>
                  </a:lnTo>
                  <a:lnTo>
                    <a:pt x="0" y="0"/>
                  </a:lnTo>
                  <a:lnTo>
                    <a:pt x="123" y="120"/>
                  </a:lnTo>
                  <a:lnTo>
                    <a:pt x="585" y="390"/>
                  </a:lnTo>
                  <a:lnTo>
                    <a:pt x="708" y="462"/>
                  </a:lnTo>
                  <a:lnTo>
                    <a:pt x="849" y="543"/>
                  </a:lnTo>
                  <a:lnTo>
                    <a:pt x="882" y="564"/>
                  </a:lnTo>
                  <a:lnTo>
                    <a:pt x="897" y="621"/>
                  </a:lnTo>
                  <a:lnTo>
                    <a:pt x="981" y="675"/>
                  </a:lnTo>
                  <a:close/>
                </a:path>
              </a:pathLst>
            </a:custGeom>
            <a:gradFill rotWithShape="0">
              <a:gsLst>
                <a:gs pos="0">
                  <a:schemeClr val="bg2">
                    <a:gamma/>
                    <a:tint val="81961"/>
                    <a:invGamma/>
                  </a:schemeClr>
                </a:gs>
                <a:gs pos="100000">
                  <a:schemeClr val="bg2"/>
                </a:gs>
              </a:gsLst>
              <a:lin ang="2700000" scaled="1"/>
            </a:gradFill>
            <a:ln w="9525">
              <a:noFill/>
              <a:round/>
              <a:headEnd/>
              <a:tailEnd/>
            </a:ln>
          </p:spPr>
          <p:txBody>
            <a:bodyPr/>
            <a:lstStyle/>
            <a:p>
              <a:pPr>
                <a:defRPr/>
              </a:pPr>
              <a:endParaRPr lang="en-US" dirty="0"/>
            </a:p>
          </p:txBody>
        </p:sp>
        <p:sp>
          <p:nvSpPr>
            <p:cNvPr id="70673" name="Freeform 17"/>
            <p:cNvSpPr>
              <a:spLocks/>
            </p:cNvSpPr>
            <p:nvPr userDrawn="1"/>
          </p:nvSpPr>
          <p:spPr bwMode="hidden">
            <a:xfrm>
              <a:off x="0" y="2994"/>
              <a:ext cx="2723" cy="1091"/>
            </a:xfrm>
            <a:custGeom>
              <a:avLst/>
              <a:gdLst/>
              <a:ahLst/>
              <a:cxnLst>
                <a:cxn ang="0">
                  <a:pos x="2370" y="72"/>
                </a:cxn>
                <a:cxn ang="0">
                  <a:pos x="2597" y="198"/>
                </a:cxn>
                <a:cxn ang="0">
                  <a:pos x="2639" y="276"/>
                </a:cxn>
                <a:cxn ang="0">
                  <a:pos x="2453" y="264"/>
                </a:cxn>
                <a:cxn ang="0">
                  <a:pos x="2297" y="204"/>
                </a:cxn>
                <a:cxn ang="0">
                  <a:pos x="2112" y="66"/>
                </a:cxn>
                <a:cxn ang="0">
                  <a:pos x="2088" y="72"/>
                </a:cxn>
                <a:cxn ang="0">
                  <a:pos x="2106" y="114"/>
                </a:cxn>
                <a:cxn ang="0">
                  <a:pos x="2412" y="552"/>
                </a:cxn>
                <a:cxn ang="0">
                  <a:pos x="2279" y="564"/>
                </a:cxn>
                <a:cxn ang="0">
                  <a:pos x="2189" y="492"/>
                </a:cxn>
                <a:cxn ang="0">
                  <a:pos x="2058" y="330"/>
                </a:cxn>
                <a:cxn ang="0">
                  <a:pos x="1991" y="234"/>
                </a:cxn>
                <a:cxn ang="0">
                  <a:pos x="1949" y="174"/>
                </a:cxn>
                <a:cxn ang="0">
                  <a:pos x="1824" y="132"/>
                </a:cxn>
                <a:cxn ang="0">
                  <a:pos x="1794" y="144"/>
                </a:cxn>
                <a:cxn ang="0">
                  <a:pos x="1895" y="222"/>
                </a:cxn>
                <a:cxn ang="0">
                  <a:pos x="1943" y="366"/>
                </a:cxn>
                <a:cxn ang="0">
                  <a:pos x="2064" y="630"/>
                </a:cxn>
                <a:cxn ang="0">
                  <a:pos x="2052" y="695"/>
                </a:cxn>
                <a:cxn ang="0">
                  <a:pos x="1955" y="683"/>
                </a:cxn>
                <a:cxn ang="0">
                  <a:pos x="1913" y="636"/>
                </a:cxn>
                <a:cxn ang="0">
                  <a:pos x="1703" y="312"/>
                </a:cxn>
                <a:cxn ang="0">
                  <a:pos x="1637" y="276"/>
                </a:cxn>
                <a:cxn ang="0">
                  <a:pos x="1643" y="318"/>
                </a:cxn>
                <a:cxn ang="0">
                  <a:pos x="1673" y="408"/>
                </a:cxn>
                <a:cxn ang="0">
                  <a:pos x="1716" y="779"/>
                </a:cxn>
                <a:cxn ang="0">
                  <a:pos x="1691" y="737"/>
                </a:cxn>
                <a:cxn ang="0">
                  <a:pos x="1613" y="582"/>
                </a:cxn>
                <a:cxn ang="0">
                  <a:pos x="1494" y="480"/>
                </a:cxn>
                <a:cxn ang="0">
                  <a:pos x="1248" y="528"/>
                </a:cxn>
                <a:cxn ang="0">
                  <a:pos x="996" y="630"/>
                </a:cxn>
                <a:cxn ang="0">
                  <a:pos x="714" y="534"/>
                </a:cxn>
                <a:cxn ang="0">
                  <a:pos x="198" y="288"/>
                </a:cxn>
                <a:cxn ang="0">
                  <a:pos x="0" y="460"/>
                </a:cxn>
                <a:cxn ang="0">
                  <a:pos x="288" y="570"/>
                </a:cxn>
                <a:cxn ang="0">
                  <a:pos x="461" y="654"/>
                </a:cxn>
                <a:cxn ang="0">
                  <a:pos x="725" y="755"/>
                </a:cxn>
                <a:cxn ang="0">
                  <a:pos x="966" y="791"/>
                </a:cxn>
                <a:cxn ang="0">
                  <a:pos x="1176" y="779"/>
                </a:cxn>
                <a:cxn ang="0">
                  <a:pos x="1278" y="791"/>
                </a:cxn>
                <a:cxn ang="0">
                  <a:pos x="1404" y="845"/>
                </a:cxn>
                <a:cxn ang="0">
                  <a:pos x="1416" y="887"/>
                </a:cxn>
                <a:cxn ang="0">
                  <a:pos x="1361" y="923"/>
                </a:cxn>
                <a:cxn ang="0">
                  <a:pos x="1385" y="1007"/>
                </a:cxn>
                <a:cxn ang="0">
                  <a:pos x="1494" y="1085"/>
                </a:cxn>
                <a:cxn ang="0">
                  <a:pos x="1697" y="1043"/>
                </a:cxn>
                <a:cxn ang="0">
                  <a:pos x="1812" y="989"/>
                </a:cxn>
                <a:cxn ang="0">
                  <a:pos x="1973" y="917"/>
                </a:cxn>
                <a:cxn ang="0">
                  <a:pos x="2201" y="899"/>
                </a:cxn>
                <a:cxn ang="0">
                  <a:pos x="2364" y="863"/>
                </a:cxn>
                <a:cxn ang="0">
                  <a:pos x="2400" y="743"/>
                </a:cxn>
                <a:cxn ang="0">
                  <a:pos x="2471" y="701"/>
                </a:cxn>
                <a:cxn ang="0">
                  <a:pos x="2621" y="504"/>
                </a:cxn>
                <a:cxn ang="0">
                  <a:pos x="2693" y="374"/>
                </a:cxn>
              </a:cxnLst>
              <a:rect l="0" t="0" r="r" b="b"/>
              <a:pathLst>
                <a:path w="2723" h="1091">
                  <a:moveTo>
                    <a:pt x="2723" y="299"/>
                  </a:moveTo>
                  <a:lnTo>
                    <a:pt x="2715" y="240"/>
                  </a:lnTo>
                  <a:lnTo>
                    <a:pt x="2656" y="195"/>
                  </a:lnTo>
                  <a:lnTo>
                    <a:pt x="2370" y="72"/>
                  </a:lnTo>
                  <a:lnTo>
                    <a:pt x="2303" y="54"/>
                  </a:lnTo>
                  <a:lnTo>
                    <a:pt x="2585" y="186"/>
                  </a:lnTo>
                  <a:lnTo>
                    <a:pt x="2591" y="192"/>
                  </a:lnTo>
                  <a:lnTo>
                    <a:pt x="2597" y="198"/>
                  </a:lnTo>
                  <a:lnTo>
                    <a:pt x="2621" y="228"/>
                  </a:lnTo>
                  <a:lnTo>
                    <a:pt x="2639" y="258"/>
                  </a:lnTo>
                  <a:lnTo>
                    <a:pt x="2646" y="270"/>
                  </a:lnTo>
                  <a:lnTo>
                    <a:pt x="2639" y="276"/>
                  </a:lnTo>
                  <a:lnTo>
                    <a:pt x="2603" y="282"/>
                  </a:lnTo>
                  <a:lnTo>
                    <a:pt x="2555" y="282"/>
                  </a:lnTo>
                  <a:lnTo>
                    <a:pt x="2507" y="276"/>
                  </a:lnTo>
                  <a:lnTo>
                    <a:pt x="2453" y="264"/>
                  </a:lnTo>
                  <a:lnTo>
                    <a:pt x="2394" y="246"/>
                  </a:lnTo>
                  <a:lnTo>
                    <a:pt x="2340" y="222"/>
                  </a:lnTo>
                  <a:lnTo>
                    <a:pt x="2321" y="216"/>
                  </a:lnTo>
                  <a:lnTo>
                    <a:pt x="2297" y="204"/>
                  </a:lnTo>
                  <a:lnTo>
                    <a:pt x="2171" y="126"/>
                  </a:lnTo>
                  <a:lnTo>
                    <a:pt x="2165" y="120"/>
                  </a:lnTo>
                  <a:lnTo>
                    <a:pt x="2154" y="102"/>
                  </a:lnTo>
                  <a:lnTo>
                    <a:pt x="2112" y="66"/>
                  </a:lnTo>
                  <a:lnTo>
                    <a:pt x="2064" y="24"/>
                  </a:lnTo>
                  <a:lnTo>
                    <a:pt x="2046" y="6"/>
                  </a:lnTo>
                  <a:lnTo>
                    <a:pt x="2034" y="0"/>
                  </a:lnTo>
                  <a:lnTo>
                    <a:pt x="2088" y="72"/>
                  </a:lnTo>
                  <a:lnTo>
                    <a:pt x="2106" y="108"/>
                  </a:lnTo>
                  <a:lnTo>
                    <a:pt x="2106" y="108"/>
                  </a:lnTo>
                  <a:lnTo>
                    <a:pt x="2106" y="108"/>
                  </a:lnTo>
                  <a:lnTo>
                    <a:pt x="2106" y="114"/>
                  </a:lnTo>
                  <a:lnTo>
                    <a:pt x="2112" y="114"/>
                  </a:lnTo>
                  <a:lnTo>
                    <a:pt x="2406" y="516"/>
                  </a:lnTo>
                  <a:lnTo>
                    <a:pt x="2412" y="534"/>
                  </a:lnTo>
                  <a:lnTo>
                    <a:pt x="2412" y="552"/>
                  </a:lnTo>
                  <a:lnTo>
                    <a:pt x="2394" y="576"/>
                  </a:lnTo>
                  <a:lnTo>
                    <a:pt x="2364" y="588"/>
                  </a:lnTo>
                  <a:lnTo>
                    <a:pt x="2321" y="588"/>
                  </a:lnTo>
                  <a:lnTo>
                    <a:pt x="2279" y="564"/>
                  </a:lnTo>
                  <a:lnTo>
                    <a:pt x="2237" y="534"/>
                  </a:lnTo>
                  <a:lnTo>
                    <a:pt x="2201" y="504"/>
                  </a:lnTo>
                  <a:lnTo>
                    <a:pt x="2195" y="498"/>
                  </a:lnTo>
                  <a:lnTo>
                    <a:pt x="2189" y="492"/>
                  </a:lnTo>
                  <a:lnTo>
                    <a:pt x="2171" y="462"/>
                  </a:lnTo>
                  <a:lnTo>
                    <a:pt x="2142" y="420"/>
                  </a:lnTo>
                  <a:lnTo>
                    <a:pt x="2100" y="378"/>
                  </a:lnTo>
                  <a:lnTo>
                    <a:pt x="2058" y="330"/>
                  </a:lnTo>
                  <a:lnTo>
                    <a:pt x="2040" y="318"/>
                  </a:lnTo>
                  <a:lnTo>
                    <a:pt x="2028" y="300"/>
                  </a:lnTo>
                  <a:lnTo>
                    <a:pt x="2009" y="264"/>
                  </a:lnTo>
                  <a:lnTo>
                    <a:pt x="1991" y="234"/>
                  </a:lnTo>
                  <a:lnTo>
                    <a:pt x="1985" y="210"/>
                  </a:lnTo>
                  <a:lnTo>
                    <a:pt x="1973" y="192"/>
                  </a:lnTo>
                  <a:lnTo>
                    <a:pt x="1967" y="180"/>
                  </a:lnTo>
                  <a:lnTo>
                    <a:pt x="1949" y="174"/>
                  </a:lnTo>
                  <a:lnTo>
                    <a:pt x="1907" y="156"/>
                  </a:lnTo>
                  <a:lnTo>
                    <a:pt x="1860" y="138"/>
                  </a:lnTo>
                  <a:lnTo>
                    <a:pt x="1836" y="132"/>
                  </a:lnTo>
                  <a:lnTo>
                    <a:pt x="1824" y="132"/>
                  </a:lnTo>
                  <a:lnTo>
                    <a:pt x="1806" y="132"/>
                  </a:lnTo>
                  <a:lnTo>
                    <a:pt x="1800" y="138"/>
                  </a:lnTo>
                  <a:lnTo>
                    <a:pt x="1794" y="144"/>
                  </a:lnTo>
                  <a:lnTo>
                    <a:pt x="1794" y="144"/>
                  </a:lnTo>
                  <a:lnTo>
                    <a:pt x="1842" y="156"/>
                  </a:lnTo>
                  <a:lnTo>
                    <a:pt x="1872" y="180"/>
                  </a:lnTo>
                  <a:lnTo>
                    <a:pt x="1889" y="204"/>
                  </a:lnTo>
                  <a:lnTo>
                    <a:pt x="1895" y="222"/>
                  </a:lnTo>
                  <a:lnTo>
                    <a:pt x="1889" y="240"/>
                  </a:lnTo>
                  <a:lnTo>
                    <a:pt x="1901" y="270"/>
                  </a:lnTo>
                  <a:lnTo>
                    <a:pt x="1919" y="318"/>
                  </a:lnTo>
                  <a:lnTo>
                    <a:pt x="1943" y="366"/>
                  </a:lnTo>
                  <a:lnTo>
                    <a:pt x="1991" y="480"/>
                  </a:lnTo>
                  <a:lnTo>
                    <a:pt x="2021" y="534"/>
                  </a:lnTo>
                  <a:lnTo>
                    <a:pt x="2040" y="582"/>
                  </a:lnTo>
                  <a:lnTo>
                    <a:pt x="2064" y="630"/>
                  </a:lnTo>
                  <a:lnTo>
                    <a:pt x="2076" y="666"/>
                  </a:lnTo>
                  <a:lnTo>
                    <a:pt x="2082" y="683"/>
                  </a:lnTo>
                  <a:lnTo>
                    <a:pt x="2070" y="695"/>
                  </a:lnTo>
                  <a:lnTo>
                    <a:pt x="2052" y="695"/>
                  </a:lnTo>
                  <a:lnTo>
                    <a:pt x="2021" y="695"/>
                  </a:lnTo>
                  <a:lnTo>
                    <a:pt x="1997" y="695"/>
                  </a:lnTo>
                  <a:lnTo>
                    <a:pt x="1973" y="689"/>
                  </a:lnTo>
                  <a:lnTo>
                    <a:pt x="1955" y="683"/>
                  </a:lnTo>
                  <a:lnTo>
                    <a:pt x="1949" y="683"/>
                  </a:lnTo>
                  <a:lnTo>
                    <a:pt x="1949" y="677"/>
                  </a:lnTo>
                  <a:lnTo>
                    <a:pt x="1943" y="672"/>
                  </a:lnTo>
                  <a:lnTo>
                    <a:pt x="1913" y="636"/>
                  </a:lnTo>
                  <a:lnTo>
                    <a:pt x="1806" y="324"/>
                  </a:lnTo>
                  <a:lnTo>
                    <a:pt x="1776" y="330"/>
                  </a:lnTo>
                  <a:lnTo>
                    <a:pt x="1746" y="330"/>
                  </a:lnTo>
                  <a:lnTo>
                    <a:pt x="1703" y="312"/>
                  </a:lnTo>
                  <a:lnTo>
                    <a:pt x="1673" y="288"/>
                  </a:lnTo>
                  <a:lnTo>
                    <a:pt x="1667" y="276"/>
                  </a:lnTo>
                  <a:lnTo>
                    <a:pt x="1655" y="270"/>
                  </a:lnTo>
                  <a:lnTo>
                    <a:pt x="1637" y="276"/>
                  </a:lnTo>
                  <a:lnTo>
                    <a:pt x="1631" y="288"/>
                  </a:lnTo>
                  <a:lnTo>
                    <a:pt x="1625" y="306"/>
                  </a:lnTo>
                  <a:lnTo>
                    <a:pt x="1625" y="312"/>
                  </a:lnTo>
                  <a:lnTo>
                    <a:pt x="1643" y="318"/>
                  </a:lnTo>
                  <a:lnTo>
                    <a:pt x="1655" y="336"/>
                  </a:lnTo>
                  <a:lnTo>
                    <a:pt x="1667" y="366"/>
                  </a:lnTo>
                  <a:lnTo>
                    <a:pt x="1673" y="402"/>
                  </a:lnTo>
                  <a:lnTo>
                    <a:pt x="1673" y="408"/>
                  </a:lnTo>
                  <a:lnTo>
                    <a:pt x="1673" y="414"/>
                  </a:lnTo>
                  <a:lnTo>
                    <a:pt x="1716" y="761"/>
                  </a:lnTo>
                  <a:lnTo>
                    <a:pt x="1716" y="773"/>
                  </a:lnTo>
                  <a:lnTo>
                    <a:pt x="1716" y="779"/>
                  </a:lnTo>
                  <a:lnTo>
                    <a:pt x="1709" y="773"/>
                  </a:lnTo>
                  <a:lnTo>
                    <a:pt x="1703" y="755"/>
                  </a:lnTo>
                  <a:lnTo>
                    <a:pt x="1697" y="749"/>
                  </a:lnTo>
                  <a:lnTo>
                    <a:pt x="1691" y="737"/>
                  </a:lnTo>
                  <a:lnTo>
                    <a:pt x="1679" y="713"/>
                  </a:lnTo>
                  <a:lnTo>
                    <a:pt x="1661" y="672"/>
                  </a:lnTo>
                  <a:lnTo>
                    <a:pt x="1643" y="630"/>
                  </a:lnTo>
                  <a:lnTo>
                    <a:pt x="1613" y="582"/>
                  </a:lnTo>
                  <a:lnTo>
                    <a:pt x="1589" y="540"/>
                  </a:lnTo>
                  <a:lnTo>
                    <a:pt x="1560" y="510"/>
                  </a:lnTo>
                  <a:lnTo>
                    <a:pt x="1536" y="492"/>
                  </a:lnTo>
                  <a:lnTo>
                    <a:pt x="1494" y="480"/>
                  </a:lnTo>
                  <a:lnTo>
                    <a:pt x="1446" y="480"/>
                  </a:lnTo>
                  <a:lnTo>
                    <a:pt x="1397" y="486"/>
                  </a:lnTo>
                  <a:lnTo>
                    <a:pt x="1349" y="498"/>
                  </a:lnTo>
                  <a:lnTo>
                    <a:pt x="1248" y="528"/>
                  </a:lnTo>
                  <a:lnTo>
                    <a:pt x="1158" y="570"/>
                  </a:lnTo>
                  <a:lnTo>
                    <a:pt x="1104" y="600"/>
                  </a:lnTo>
                  <a:lnTo>
                    <a:pt x="1037" y="624"/>
                  </a:lnTo>
                  <a:lnTo>
                    <a:pt x="996" y="630"/>
                  </a:lnTo>
                  <a:lnTo>
                    <a:pt x="948" y="630"/>
                  </a:lnTo>
                  <a:lnTo>
                    <a:pt x="900" y="618"/>
                  </a:lnTo>
                  <a:lnTo>
                    <a:pt x="840" y="588"/>
                  </a:lnTo>
                  <a:lnTo>
                    <a:pt x="714" y="534"/>
                  </a:lnTo>
                  <a:lnTo>
                    <a:pt x="582" y="474"/>
                  </a:lnTo>
                  <a:lnTo>
                    <a:pt x="443" y="408"/>
                  </a:lnTo>
                  <a:lnTo>
                    <a:pt x="318" y="348"/>
                  </a:lnTo>
                  <a:lnTo>
                    <a:pt x="198" y="288"/>
                  </a:lnTo>
                  <a:lnTo>
                    <a:pt x="149" y="264"/>
                  </a:lnTo>
                  <a:lnTo>
                    <a:pt x="102" y="240"/>
                  </a:lnTo>
                  <a:lnTo>
                    <a:pt x="0" y="187"/>
                  </a:lnTo>
                  <a:lnTo>
                    <a:pt x="0" y="460"/>
                  </a:lnTo>
                  <a:lnTo>
                    <a:pt x="36" y="474"/>
                  </a:lnTo>
                  <a:lnTo>
                    <a:pt x="149" y="516"/>
                  </a:lnTo>
                  <a:lnTo>
                    <a:pt x="216" y="540"/>
                  </a:lnTo>
                  <a:lnTo>
                    <a:pt x="288" y="570"/>
                  </a:lnTo>
                  <a:lnTo>
                    <a:pt x="348" y="594"/>
                  </a:lnTo>
                  <a:lnTo>
                    <a:pt x="396" y="618"/>
                  </a:lnTo>
                  <a:lnTo>
                    <a:pt x="432" y="636"/>
                  </a:lnTo>
                  <a:lnTo>
                    <a:pt x="461" y="654"/>
                  </a:lnTo>
                  <a:lnTo>
                    <a:pt x="504" y="672"/>
                  </a:lnTo>
                  <a:lnTo>
                    <a:pt x="588" y="707"/>
                  </a:lnTo>
                  <a:lnTo>
                    <a:pt x="684" y="743"/>
                  </a:lnTo>
                  <a:lnTo>
                    <a:pt x="725" y="755"/>
                  </a:lnTo>
                  <a:lnTo>
                    <a:pt x="761" y="767"/>
                  </a:lnTo>
                  <a:lnTo>
                    <a:pt x="828" y="779"/>
                  </a:lnTo>
                  <a:lnTo>
                    <a:pt x="894" y="785"/>
                  </a:lnTo>
                  <a:lnTo>
                    <a:pt x="966" y="791"/>
                  </a:lnTo>
                  <a:lnTo>
                    <a:pt x="1031" y="791"/>
                  </a:lnTo>
                  <a:lnTo>
                    <a:pt x="1092" y="785"/>
                  </a:lnTo>
                  <a:lnTo>
                    <a:pt x="1146" y="785"/>
                  </a:lnTo>
                  <a:lnTo>
                    <a:pt x="1176" y="779"/>
                  </a:lnTo>
                  <a:lnTo>
                    <a:pt x="1188" y="779"/>
                  </a:lnTo>
                  <a:lnTo>
                    <a:pt x="1188" y="779"/>
                  </a:lnTo>
                  <a:lnTo>
                    <a:pt x="1236" y="785"/>
                  </a:lnTo>
                  <a:lnTo>
                    <a:pt x="1278" y="791"/>
                  </a:lnTo>
                  <a:lnTo>
                    <a:pt x="1307" y="803"/>
                  </a:lnTo>
                  <a:lnTo>
                    <a:pt x="1337" y="809"/>
                  </a:lnTo>
                  <a:lnTo>
                    <a:pt x="1379" y="827"/>
                  </a:lnTo>
                  <a:lnTo>
                    <a:pt x="1404" y="845"/>
                  </a:lnTo>
                  <a:lnTo>
                    <a:pt x="1416" y="863"/>
                  </a:lnTo>
                  <a:lnTo>
                    <a:pt x="1416" y="875"/>
                  </a:lnTo>
                  <a:lnTo>
                    <a:pt x="1416" y="881"/>
                  </a:lnTo>
                  <a:lnTo>
                    <a:pt x="1416" y="887"/>
                  </a:lnTo>
                  <a:lnTo>
                    <a:pt x="1410" y="887"/>
                  </a:lnTo>
                  <a:lnTo>
                    <a:pt x="1397" y="893"/>
                  </a:lnTo>
                  <a:lnTo>
                    <a:pt x="1379" y="905"/>
                  </a:lnTo>
                  <a:lnTo>
                    <a:pt x="1361" y="923"/>
                  </a:lnTo>
                  <a:lnTo>
                    <a:pt x="1355" y="941"/>
                  </a:lnTo>
                  <a:lnTo>
                    <a:pt x="1361" y="971"/>
                  </a:lnTo>
                  <a:lnTo>
                    <a:pt x="1367" y="989"/>
                  </a:lnTo>
                  <a:lnTo>
                    <a:pt x="1385" y="1007"/>
                  </a:lnTo>
                  <a:lnTo>
                    <a:pt x="1404" y="1025"/>
                  </a:lnTo>
                  <a:lnTo>
                    <a:pt x="1434" y="1049"/>
                  </a:lnTo>
                  <a:lnTo>
                    <a:pt x="1464" y="1067"/>
                  </a:lnTo>
                  <a:lnTo>
                    <a:pt x="1494" y="1085"/>
                  </a:lnTo>
                  <a:lnTo>
                    <a:pt x="1554" y="1091"/>
                  </a:lnTo>
                  <a:lnTo>
                    <a:pt x="1607" y="1085"/>
                  </a:lnTo>
                  <a:lnTo>
                    <a:pt x="1661" y="1067"/>
                  </a:lnTo>
                  <a:lnTo>
                    <a:pt x="1697" y="1043"/>
                  </a:lnTo>
                  <a:lnTo>
                    <a:pt x="1734" y="1019"/>
                  </a:lnTo>
                  <a:lnTo>
                    <a:pt x="1752" y="995"/>
                  </a:lnTo>
                  <a:lnTo>
                    <a:pt x="1758" y="989"/>
                  </a:lnTo>
                  <a:lnTo>
                    <a:pt x="1812" y="989"/>
                  </a:lnTo>
                  <a:lnTo>
                    <a:pt x="1860" y="983"/>
                  </a:lnTo>
                  <a:lnTo>
                    <a:pt x="1907" y="965"/>
                  </a:lnTo>
                  <a:lnTo>
                    <a:pt x="1943" y="941"/>
                  </a:lnTo>
                  <a:lnTo>
                    <a:pt x="1973" y="917"/>
                  </a:lnTo>
                  <a:lnTo>
                    <a:pt x="2003" y="899"/>
                  </a:lnTo>
                  <a:lnTo>
                    <a:pt x="2015" y="881"/>
                  </a:lnTo>
                  <a:lnTo>
                    <a:pt x="2021" y="875"/>
                  </a:lnTo>
                  <a:lnTo>
                    <a:pt x="2201" y="899"/>
                  </a:lnTo>
                  <a:lnTo>
                    <a:pt x="2243" y="905"/>
                  </a:lnTo>
                  <a:lnTo>
                    <a:pt x="2273" y="899"/>
                  </a:lnTo>
                  <a:lnTo>
                    <a:pt x="2327" y="887"/>
                  </a:lnTo>
                  <a:lnTo>
                    <a:pt x="2364" y="863"/>
                  </a:lnTo>
                  <a:lnTo>
                    <a:pt x="2388" y="827"/>
                  </a:lnTo>
                  <a:lnTo>
                    <a:pt x="2400" y="797"/>
                  </a:lnTo>
                  <a:lnTo>
                    <a:pt x="2400" y="767"/>
                  </a:lnTo>
                  <a:lnTo>
                    <a:pt x="2400" y="743"/>
                  </a:lnTo>
                  <a:lnTo>
                    <a:pt x="2400" y="737"/>
                  </a:lnTo>
                  <a:lnTo>
                    <a:pt x="2418" y="737"/>
                  </a:lnTo>
                  <a:lnTo>
                    <a:pt x="2436" y="731"/>
                  </a:lnTo>
                  <a:lnTo>
                    <a:pt x="2471" y="701"/>
                  </a:lnTo>
                  <a:lnTo>
                    <a:pt x="2513" y="660"/>
                  </a:lnTo>
                  <a:lnTo>
                    <a:pt x="2555" y="606"/>
                  </a:lnTo>
                  <a:lnTo>
                    <a:pt x="2591" y="552"/>
                  </a:lnTo>
                  <a:lnTo>
                    <a:pt x="2621" y="504"/>
                  </a:lnTo>
                  <a:lnTo>
                    <a:pt x="2639" y="468"/>
                  </a:lnTo>
                  <a:lnTo>
                    <a:pt x="2646" y="462"/>
                  </a:lnTo>
                  <a:lnTo>
                    <a:pt x="2646" y="456"/>
                  </a:lnTo>
                  <a:lnTo>
                    <a:pt x="2693" y="374"/>
                  </a:lnTo>
                  <a:lnTo>
                    <a:pt x="2723" y="299"/>
                  </a:lnTo>
                  <a:close/>
                </a:path>
              </a:pathLst>
            </a:custGeom>
            <a:solidFill>
              <a:schemeClr val="bg1"/>
            </a:solidFill>
            <a:ln w="9525">
              <a:noFill/>
              <a:round/>
              <a:headEnd/>
              <a:tailEnd/>
            </a:ln>
          </p:spPr>
          <p:txBody>
            <a:bodyPr/>
            <a:lstStyle/>
            <a:p>
              <a:pPr>
                <a:defRPr/>
              </a:pPr>
              <a:endParaRPr lang="en-US" dirty="0"/>
            </a:p>
          </p:txBody>
        </p:sp>
      </p:grpSp>
      <p:sp>
        <p:nvSpPr>
          <p:cNvPr id="70674" name="Rectangle 18"/>
          <p:cNvSpPr>
            <a:spLocks noGrp="1" noChangeArrowheads="1"/>
          </p:cNvSpPr>
          <p:nvPr>
            <p:ph type="title"/>
          </p:nvPr>
        </p:nvSpPr>
        <p:spPr bwMode="auto">
          <a:xfrm>
            <a:off x="484188" y="271463"/>
            <a:ext cx="8724900" cy="11271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n-US"/>
              <a:t>Click to edit Master title style</a:t>
            </a:r>
          </a:p>
        </p:txBody>
      </p:sp>
      <p:sp>
        <p:nvSpPr>
          <p:cNvPr id="70675" name="Rectangle 19"/>
          <p:cNvSpPr>
            <a:spLocks noGrp="1" noChangeArrowheads="1"/>
          </p:cNvSpPr>
          <p:nvPr>
            <p:ph type="dt" sz="half" idx="2"/>
          </p:nvPr>
        </p:nvSpPr>
        <p:spPr bwMode="auto">
          <a:xfrm>
            <a:off x="484188" y="6164263"/>
            <a:ext cx="2262187"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dirty="0"/>
          </a:p>
        </p:txBody>
      </p:sp>
      <p:sp>
        <p:nvSpPr>
          <p:cNvPr id="70676" name="Rectangle 20"/>
          <p:cNvSpPr>
            <a:spLocks noGrp="1" noChangeArrowheads="1"/>
          </p:cNvSpPr>
          <p:nvPr>
            <p:ph type="ftr" sz="quarter" idx="3"/>
          </p:nvPr>
        </p:nvSpPr>
        <p:spPr bwMode="auto">
          <a:xfrm>
            <a:off x="3311525" y="6164263"/>
            <a:ext cx="3070225"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vl1pPr>
          </a:lstStyle>
          <a:p>
            <a:pPr>
              <a:defRPr/>
            </a:pPr>
            <a:endParaRPr lang="en-US" dirty="0"/>
          </a:p>
        </p:txBody>
      </p:sp>
      <p:sp>
        <p:nvSpPr>
          <p:cNvPr id="70677" name="Rectangle 21"/>
          <p:cNvSpPr>
            <a:spLocks noGrp="1" noChangeArrowheads="1"/>
          </p:cNvSpPr>
          <p:nvPr>
            <p:ph type="sldNum" sz="quarter" idx="4"/>
          </p:nvPr>
        </p:nvSpPr>
        <p:spPr bwMode="auto">
          <a:xfrm>
            <a:off x="6946900" y="6164263"/>
            <a:ext cx="2262188" cy="4508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EABCBB8C-E9D4-4244-B27D-26BBDE13431B}" type="slidenum">
              <a:rPr lang="en-US"/>
              <a:pPr>
                <a:defRPr/>
              </a:pPr>
              <a:t>‹#›</a:t>
            </a:fld>
            <a:endParaRPr lang="en-US" dirty="0"/>
          </a:p>
        </p:txBody>
      </p:sp>
      <p:sp>
        <p:nvSpPr>
          <p:cNvPr id="70678" name="Rectangle 22"/>
          <p:cNvSpPr>
            <a:spLocks noGrp="1" noChangeArrowheads="1"/>
          </p:cNvSpPr>
          <p:nvPr>
            <p:ph type="body" idx="1"/>
          </p:nvPr>
        </p:nvSpPr>
        <p:spPr bwMode="auto">
          <a:xfrm>
            <a:off x="484188" y="1577975"/>
            <a:ext cx="8724900" cy="44354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3778"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9" r:id="rId12"/>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smatthews@midfield.k12.al.us" TargetMode="External"/><Relationship Id="rId2" Type="http://schemas.openxmlformats.org/officeDocument/2006/relationships/hyperlink" Target="https://webmail.shelbyed.k12.al.us/exchange/CLayton/Sent%20Items/REM%20presentation.EML/Special%20Education%20PD%20Training.ppt/My%20Documents/Confidentiality%20Agreement.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31837" y="2239962"/>
            <a:ext cx="8239125" cy="1712912"/>
          </a:xfrm>
        </p:spPr>
        <p:txBody>
          <a:bodyPr/>
          <a:lstStyle/>
          <a:p>
            <a:pPr eaLnBrk="1" hangingPunct="1">
              <a:defRPr/>
            </a:pPr>
            <a:br>
              <a:rPr lang="en-US" sz="4800" dirty="0">
                <a:latin typeface="+mn-lt"/>
              </a:rPr>
            </a:br>
            <a:br>
              <a:rPr lang="en-US" sz="4800" dirty="0">
                <a:latin typeface="+mn-lt"/>
              </a:rPr>
            </a:br>
            <a:r>
              <a:rPr lang="en-US" sz="4800" dirty="0">
                <a:latin typeface="+mn-lt"/>
              </a:rPr>
              <a:t>Midfield City Schools</a:t>
            </a:r>
            <a:br>
              <a:rPr lang="en-US" sz="4800" dirty="0">
                <a:latin typeface="+mn-lt"/>
              </a:rPr>
            </a:br>
            <a:r>
              <a:rPr lang="en-US" sz="4800" dirty="0">
                <a:latin typeface="+mn-lt"/>
              </a:rPr>
              <a:t>Confidentiality Training</a:t>
            </a:r>
            <a:br>
              <a:rPr lang="en-US" sz="4800">
                <a:latin typeface="+mn-lt"/>
              </a:rPr>
            </a:br>
            <a:r>
              <a:rPr lang="en-US" sz="4800">
                <a:latin typeface="+mn-lt"/>
              </a:rPr>
              <a:t>2023</a:t>
            </a:r>
            <a:endParaRPr lang="en-US" sz="4800" dirty="0">
              <a:latin typeface="+mn-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pPr eaLnBrk="1" hangingPunct="1">
              <a:defRPr/>
            </a:pPr>
            <a:r>
              <a:rPr lang="en-US" dirty="0"/>
              <a:t>Release of Information</a:t>
            </a:r>
          </a:p>
        </p:txBody>
      </p:sp>
      <p:sp>
        <p:nvSpPr>
          <p:cNvPr id="95235" name="Rectangle 3"/>
          <p:cNvSpPr>
            <a:spLocks noGrp="1" noChangeArrowheads="1"/>
          </p:cNvSpPr>
          <p:nvPr>
            <p:ph type="body" idx="1"/>
          </p:nvPr>
        </p:nvSpPr>
        <p:spPr/>
        <p:txBody>
          <a:bodyPr/>
          <a:lstStyle/>
          <a:p>
            <a:pPr eaLnBrk="1" hangingPunct="1">
              <a:defRPr/>
            </a:pPr>
            <a:r>
              <a:rPr lang="en-US" dirty="0">
                <a:latin typeface="Arial Rounded MT Bold" pitchFamily="34" charset="0"/>
              </a:rPr>
              <a:t>Generally, schools must have written permission from the parent or eligible student in order to release any information from a student's education record. However, FERPA allows schools to disclose those records, without consent, to the following parties or under the following conditions (34 CFR § 99.31):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7" name="Rectangle 3"/>
          <p:cNvSpPr>
            <a:spLocks noGrp="1" noChangeArrowheads="1"/>
          </p:cNvSpPr>
          <p:nvPr>
            <p:ph type="body" idx="1"/>
          </p:nvPr>
        </p:nvSpPr>
        <p:spPr>
          <a:xfrm>
            <a:off x="350837" y="411162"/>
            <a:ext cx="8724900" cy="4435475"/>
          </a:xfrm>
        </p:spPr>
        <p:txBody>
          <a:bodyPr/>
          <a:lstStyle/>
          <a:p>
            <a:pPr eaLnBrk="1" hangingPunct="1">
              <a:lnSpc>
                <a:spcPct val="80000"/>
              </a:lnSpc>
              <a:defRPr/>
            </a:pPr>
            <a:r>
              <a:rPr lang="en-US" sz="2000" dirty="0">
                <a:latin typeface="Arial Rounded MT Bold" pitchFamily="34" charset="0"/>
              </a:rPr>
              <a:t>School officials with legitimate educational interest</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Other schools to which a student is transferring</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Specified officials for audit or evaluation purposes</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Appropriate parties in connection with financial aid to a student</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Organizations conducting certain studies for or on behalf of the school</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Accrediting organizations</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To comply with a judicial order or lawfully issued subpoena </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Appropriate officials in cases of health and safety emergencies and</a:t>
            </a:r>
            <a:br>
              <a:rPr lang="en-US" sz="2000" dirty="0">
                <a:latin typeface="Arial Rounded MT Bold" pitchFamily="34" charset="0"/>
              </a:rPr>
            </a:br>
            <a:endParaRPr lang="en-US" sz="2000" dirty="0">
              <a:latin typeface="Arial Rounded MT Bold" pitchFamily="34" charset="0"/>
            </a:endParaRPr>
          </a:p>
          <a:p>
            <a:pPr eaLnBrk="1" hangingPunct="1">
              <a:lnSpc>
                <a:spcPct val="80000"/>
              </a:lnSpc>
              <a:defRPr/>
            </a:pPr>
            <a:r>
              <a:rPr lang="en-US" sz="2000" dirty="0">
                <a:latin typeface="Arial Rounded MT Bold" pitchFamily="34" charset="0"/>
              </a:rPr>
              <a:t>State and local authorities, within a juvenile justice system, pursuant to specific State law</a:t>
            </a:r>
            <a:br>
              <a:rPr lang="en-US" sz="2000" dirty="0"/>
            </a:br>
            <a:endParaRPr lang="en-US" sz="2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3" name="Rectangle 3"/>
          <p:cNvSpPr>
            <a:spLocks noGrp="1" noChangeArrowheads="1"/>
          </p:cNvSpPr>
          <p:nvPr>
            <p:ph type="body" idx="1"/>
          </p:nvPr>
        </p:nvSpPr>
        <p:spPr>
          <a:xfrm>
            <a:off x="484188" y="563563"/>
            <a:ext cx="8724900" cy="5449888"/>
          </a:xfrm>
        </p:spPr>
        <p:txBody>
          <a:bodyPr/>
          <a:lstStyle/>
          <a:p>
            <a:pPr eaLnBrk="1" hangingPunct="1">
              <a:lnSpc>
                <a:spcPct val="90000"/>
              </a:lnSpc>
              <a:defRPr/>
            </a:pPr>
            <a:r>
              <a:rPr lang="en-US" sz="2400" dirty="0">
                <a:latin typeface="Arial Rounded MT Bold" pitchFamily="34" charset="0"/>
              </a:rPr>
              <a:t>Schools may disclose, without consent, "directory" information such as a student's name, address, telephone number, date and place of birth, honors and awards, and dates of attendance. However, schools must tell parents and eligible students about directory information and allow parents and eligible students a reasonable amount of time to request that the school not disclose directory information about them. Schools must notify parents and eligible students annually of their rights under FERPA. </a:t>
            </a:r>
          </a:p>
          <a:p>
            <a:pPr eaLnBrk="1" hangingPunct="1">
              <a:lnSpc>
                <a:spcPct val="90000"/>
              </a:lnSpc>
              <a:defRPr/>
            </a:pPr>
            <a:endParaRPr lang="en-US" sz="2400" dirty="0">
              <a:latin typeface="Arial Rounded MT Bold" pitchFamily="34" charset="0"/>
            </a:endParaRPr>
          </a:p>
          <a:p>
            <a:pPr eaLnBrk="1" hangingPunct="1">
              <a:lnSpc>
                <a:spcPct val="90000"/>
              </a:lnSpc>
              <a:defRPr/>
            </a:pPr>
            <a:r>
              <a:rPr lang="en-US" sz="2400" dirty="0">
                <a:latin typeface="Arial Rounded MT Bold" pitchFamily="34" charset="0"/>
              </a:rPr>
              <a:t>The actual means of notification (special letter, inclusion in a PTA bulletin, student handbook, or newspaper article) is left to the discretion of each school.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03237" y="1325562"/>
            <a:ext cx="8724900" cy="4435475"/>
          </a:xfrm>
        </p:spPr>
        <p:txBody>
          <a:bodyPr/>
          <a:lstStyle/>
          <a:p>
            <a:pPr eaLnBrk="1" hangingPunct="1"/>
            <a:r>
              <a:rPr lang="en-US" altLang="en-US" sz="2400" b="1" dirty="0">
                <a:latin typeface="Arial" panose="020B0604020202020204" pitchFamily="34" charset="0"/>
                <a:cs typeface="Arial" panose="020B0604020202020204" pitchFamily="34" charset="0"/>
              </a:rPr>
              <a:t>You have just completed the confidentiality training requirements </a:t>
            </a:r>
          </a:p>
          <a:p>
            <a:pPr eaLnBrk="1" hangingPunct="1"/>
            <a:endParaRPr lang="en-US" altLang="en-US" sz="2400" b="1" dirty="0">
              <a:latin typeface="Arial" panose="020B0604020202020204" pitchFamily="34" charset="0"/>
              <a:cs typeface="Arial" panose="020B0604020202020204" pitchFamily="34" charset="0"/>
            </a:endParaRPr>
          </a:p>
          <a:p>
            <a:pPr eaLnBrk="1" hangingPunct="1"/>
            <a:r>
              <a:rPr lang="en-US" altLang="en-US" sz="2400" b="1" dirty="0">
                <a:latin typeface="Arial" panose="020B0604020202020204" pitchFamily="34" charset="0"/>
                <a:cs typeface="Arial" panose="020B0604020202020204" pitchFamily="34" charset="0"/>
              </a:rPr>
              <a:t>Remember you are held accountable for maintaining the confidentiality of student information both at work, at home, and in your community. </a:t>
            </a:r>
          </a:p>
          <a:p>
            <a:pPr eaLnBrk="1" hangingPunct="1">
              <a:lnSpc>
                <a:spcPct val="80000"/>
              </a:lnSpc>
              <a:buFontTx/>
              <a:buNone/>
              <a:defRPr/>
            </a:pPr>
            <a:endParaRPr lang="en-US" sz="2400" b="1" dirty="0">
              <a:latin typeface="Arial" panose="020B0604020202020204" pitchFamily="34" charset="0"/>
              <a:cs typeface="Arial" panose="020B0604020202020204" pitchFamily="34" charset="0"/>
            </a:endParaRPr>
          </a:p>
          <a:p>
            <a:pPr eaLnBrk="1" hangingPunct="1">
              <a:lnSpc>
                <a:spcPct val="80000"/>
              </a:lnSpc>
              <a:defRPr/>
            </a:pPr>
            <a:r>
              <a:rPr lang="en-US" sz="2400" b="1" dirty="0">
                <a:latin typeface="Arial" panose="020B0604020202020204" pitchFamily="34" charset="0"/>
                <a:cs typeface="Arial" panose="020B0604020202020204" pitchFamily="34" charset="0"/>
              </a:rPr>
              <a:t>Please sign the </a:t>
            </a:r>
            <a:r>
              <a:rPr lang="en-US" sz="2400" b="1" dirty="0">
                <a:latin typeface="Arial" panose="020B0604020202020204" pitchFamily="34" charset="0"/>
                <a:cs typeface="Arial" panose="020B0604020202020204" pitchFamily="34" charset="0"/>
                <a:hlinkClick r:id="rId2" action="ppaction://hlinkfile"/>
              </a:rPr>
              <a:t>Confidentiality Agreement </a:t>
            </a:r>
            <a:r>
              <a:rPr lang="en-US" sz="2400" b="1" dirty="0">
                <a:latin typeface="Arial" panose="020B0604020202020204" pitchFamily="34" charset="0"/>
                <a:cs typeface="Arial" panose="020B0604020202020204" pitchFamily="34" charset="0"/>
              </a:rPr>
              <a:t>and submit to Stephanie Matthews @ </a:t>
            </a:r>
            <a:r>
              <a:rPr lang="en-US" sz="2400" b="1" dirty="0">
                <a:latin typeface="Arial" panose="020B0604020202020204" pitchFamily="34" charset="0"/>
                <a:cs typeface="Arial" panose="020B0604020202020204" pitchFamily="34" charset="0"/>
                <a:hlinkClick r:id="rId3"/>
              </a:rPr>
              <a:t>smatthews@midfield.k12.al.us</a:t>
            </a:r>
            <a:r>
              <a:rPr lang="en-US" sz="2400" b="1" dirty="0">
                <a:latin typeface="Arial" panose="020B0604020202020204" pitchFamily="34" charset="0"/>
                <a:cs typeface="Arial" panose="020B0604020202020204" pitchFamily="34" charset="0"/>
              </a:rPr>
              <a:t>  One MUST be signed by each employee each year.</a:t>
            </a:r>
          </a:p>
          <a:p>
            <a:pPr eaLnBrk="1" hangingPunct="1">
              <a:lnSpc>
                <a:spcPct val="80000"/>
              </a:lnSpc>
              <a:defRPr/>
            </a:pPr>
            <a:endParaRPr lang="en-US" sz="2400" b="1" dirty="0">
              <a:latin typeface="Arial" panose="020B0604020202020204" pitchFamily="34" charset="0"/>
              <a:cs typeface="Arial" panose="020B0604020202020204" pitchFamily="34" charset="0"/>
            </a:endParaRPr>
          </a:p>
          <a:p>
            <a:pPr eaLnBrk="1" hangingPunct="1">
              <a:lnSpc>
                <a:spcPct val="80000"/>
              </a:lnSpc>
              <a:defRPr/>
            </a:pPr>
            <a:r>
              <a:rPr lang="en-US" sz="2400" b="1" dirty="0">
                <a:latin typeface="Arial" panose="020B0604020202020204" pitchFamily="34" charset="0"/>
                <a:cs typeface="Arial" panose="020B0604020202020204" pitchFamily="34" charset="0"/>
              </a:rPr>
              <a:t>Any visitors (college students, agency, </a:t>
            </a:r>
            <a:r>
              <a:rPr lang="en-US" sz="2400" b="1" dirty="0" err="1">
                <a:latin typeface="Arial" panose="020B0604020202020204" pitchFamily="34" charset="0"/>
                <a:cs typeface="Arial" panose="020B0604020202020204" pitchFamily="34" charset="0"/>
              </a:rPr>
              <a:t>etc</a:t>
            </a:r>
            <a:r>
              <a:rPr lang="en-US" sz="2400" b="1" dirty="0">
                <a:latin typeface="Arial" panose="020B0604020202020204" pitchFamily="34" charset="0"/>
                <a:cs typeface="Arial" panose="020B0604020202020204" pitchFamily="34" charset="0"/>
              </a:rPr>
              <a:t>) must sign this form as well prior to observing in a class. Extras will be kept at each local school for that purpose.</a:t>
            </a:r>
          </a:p>
          <a:p>
            <a:pPr eaLnBrk="1" hangingPunct="1"/>
            <a:endParaRPr lang="en-US" altLang="en-US" dirty="0"/>
          </a:p>
        </p:txBody>
      </p:sp>
      <p:sp>
        <p:nvSpPr>
          <p:cNvPr id="40962" name="Rectangle 2"/>
          <p:cNvSpPr>
            <a:spLocks noGrp="1" noChangeArrowheads="1"/>
          </p:cNvSpPr>
          <p:nvPr>
            <p:ph type="title"/>
          </p:nvPr>
        </p:nvSpPr>
        <p:spPr>
          <a:xfrm>
            <a:off x="579437" y="106362"/>
            <a:ext cx="8724900" cy="1127125"/>
          </a:xfrm>
        </p:spPr>
        <p:txBody>
          <a:bodyPr/>
          <a:lstStyle/>
          <a:p>
            <a:pPr eaLnBrk="1" fontAlgn="auto" hangingPunct="1">
              <a:spcAft>
                <a:spcPts val="0"/>
              </a:spcAft>
              <a:defRPr/>
            </a:pPr>
            <a:r>
              <a:rPr lang="en-US" sz="6000" dirty="0">
                <a:solidFill>
                  <a:schemeClr val="folHlink"/>
                </a:solidFill>
              </a:rPr>
              <a:t>Congratulations!</a:t>
            </a:r>
          </a:p>
        </p:txBody>
      </p:sp>
    </p:spTree>
    <p:extLst>
      <p:ext uri="{BB962C8B-B14F-4D97-AF65-F5344CB8AC3E}">
        <p14:creationId xmlns:p14="http://schemas.microsoft.com/office/powerpoint/2010/main" val="3773479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55637" y="411162"/>
            <a:ext cx="8239125" cy="1712912"/>
          </a:xfrm>
        </p:spPr>
        <p:txBody>
          <a:bodyPr/>
          <a:lstStyle/>
          <a:p>
            <a:pPr eaLnBrk="1" hangingPunct="1">
              <a:defRPr/>
            </a:pPr>
            <a:br>
              <a:rPr lang="en-US" sz="4800" dirty="0">
                <a:latin typeface="+mn-lt"/>
              </a:rPr>
            </a:br>
            <a:r>
              <a:rPr lang="en-US" sz="4800" dirty="0">
                <a:latin typeface="+mn-lt"/>
              </a:rPr>
              <a:t>What is Confidentiality?</a:t>
            </a:r>
            <a:br>
              <a:rPr lang="en-US" sz="4800" dirty="0">
                <a:latin typeface="+mn-lt"/>
              </a:rPr>
            </a:br>
            <a:endParaRPr lang="en-US" sz="4800" dirty="0">
              <a:latin typeface="+mn-lt"/>
            </a:endParaRPr>
          </a:p>
        </p:txBody>
      </p:sp>
      <p:sp>
        <p:nvSpPr>
          <p:cNvPr id="3" name="Rectangle 4"/>
          <p:cNvSpPr txBox="1">
            <a:spLocks noChangeArrowheads="1"/>
          </p:cNvSpPr>
          <p:nvPr/>
        </p:nvSpPr>
        <p:spPr>
          <a:xfrm>
            <a:off x="1341437" y="2087562"/>
            <a:ext cx="7040563" cy="4114800"/>
          </a:xfrm>
          <a:prstGeom prst="rect">
            <a:avLst/>
          </a:prstGeom>
        </p:spPr>
        <p:txBody>
          <a:bodyPr>
            <a:normAutofit/>
          </a:bodyPr>
          <a:lstStyle>
            <a:lvl1pPr marL="342900" indent="-342900" algn="l" rtl="0" eaLnBrk="0" fontAlgn="base" hangingPunct="0">
              <a:spcBef>
                <a:spcPct val="20000"/>
              </a:spcBef>
              <a:spcAft>
                <a:spcPct val="0"/>
              </a:spcAft>
              <a:buClr>
                <a:schemeClr val="hlink"/>
              </a:buClr>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Char char="•"/>
              <a:defRPr sz="2000">
                <a:solidFill>
                  <a:schemeClr val="tx1"/>
                </a:solidFill>
                <a:effectLst>
                  <a:outerShdw blurRad="38100" dist="38100" dir="2700000" algn="tl">
                    <a:srgbClr val="000000"/>
                  </a:outerShdw>
                </a:effectLst>
                <a:latin typeface="+mn-lt"/>
              </a:defRPr>
            </a:lvl9pPr>
          </a:lstStyle>
          <a:p>
            <a:pPr marL="566928" indent="-457200" eaLnBrk="1" fontAlgn="auto" hangingPunct="1">
              <a:lnSpc>
                <a:spcPct val="90000"/>
              </a:lnSpc>
              <a:spcAft>
                <a:spcPts val="0"/>
              </a:spcAft>
              <a:defRPr/>
            </a:pPr>
            <a:r>
              <a:rPr lang="en-US" sz="2600" b="1" kern="0" dirty="0">
                <a:latin typeface="Arial" charset="0"/>
              </a:rPr>
              <a:t>Protection of All Personally Identifiable Data, Information, and Records Collected, Used or Maintained by an Agency</a:t>
            </a:r>
          </a:p>
          <a:p>
            <a:pPr marL="566928" indent="-457200" eaLnBrk="1" fontAlgn="auto" hangingPunct="1">
              <a:lnSpc>
                <a:spcPct val="90000"/>
              </a:lnSpc>
              <a:spcAft>
                <a:spcPts val="0"/>
              </a:spcAft>
              <a:defRPr/>
            </a:pPr>
            <a:endParaRPr lang="en-US" sz="2600" b="1" kern="0" dirty="0">
              <a:latin typeface="Arial" charset="0"/>
            </a:endParaRPr>
          </a:p>
          <a:p>
            <a:pPr marL="566928" indent="-457200" eaLnBrk="1" fontAlgn="auto" hangingPunct="1">
              <a:lnSpc>
                <a:spcPct val="90000"/>
              </a:lnSpc>
              <a:spcAft>
                <a:spcPts val="0"/>
              </a:spcAft>
              <a:defRPr/>
            </a:pPr>
            <a:r>
              <a:rPr lang="en-US" sz="2600" b="1" kern="0" dirty="0">
                <a:latin typeface="Arial" charset="0"/>
              </a:rPr>
              <a:t>Confidentiality Requirements also Apply to Discussions about a Student and the Student’s Records</a:t>
            </a:r>
          </a:p>
          <a:p>
            <a:pPr marL="365760" indent="-256032" algn="ctr" eaLnBrk="1" fontAlgn="auto" hangingPunct="1">
              <a:lnSpc>
                <a:spcPct val="90000"/>
              </a:lnSpc>
              <a:spcAft>
                <a:spcPts val="0"/>
              </a:spcAft>
              <a:buFontTx/>
              <a:buNone/>
              <a:defRPr/>
            </a:pPr>
            <a:endParaRPr lang="en-US" sz="2400" kern="0" dirty="0">
              <a:latin typeface="Arial" charset="0"/>
            </a:endParaRPr>
          </a:p>
        </p:txBody>
      </p:sp>
    </p:spTree>
    <p:extLst>
      <p:ext uri="{BB962C8B-B14F-4D97-AF65-F5344CB8AC3E}">
        <p14:creationId xmlns:p14="http://schemas.microsoft.com/office/powerpoint/2010/main" val="1616382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slide(fromLeft)">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eaLnBrk="1" fontAlgn="auto" hangingPunct="1">
              <a:spcAft>
                <a:spcPts val="0"/>
              </a:spcAft>
              <a:defRPr/>
            </a:pPr>
            <a:r>
              <a:rPr lang="en-US" sz="3600" dirty="0">
                <a:latin typeface="Arial Black" pitchFamily="34" charset="0"/>
              </a:rPr>
              <a:t>What Does Personally Identifiable Information Mean?</a:t>
            </a:r>
          </a:p>
        </p:txBody>
      </p:sp>
      <p:pic>
        <p:nvPicPr>
          <p:cNvPr id="14339" name="Picture 9" descr="j0240719"/>
          <p:cNvPicPr>
            <a:picLocks noGrp="1" noChangeAspect="1" noChangeArrowheads="1"/>
          </p:cNvPicPr>
          <p:nvPr>
            <p:ph type="clipArt" sz="half" idx="1"/>
          </p:nvPr>
        </p:nvPicPr>
        <p:blipFill>
          <a:blip r:embed="rId2" cstate="print">
            <a:extLst>
              <a:ext uri="{28A0092B-C50C-407E-A947-70E740481C1C}">
                <a14:useLocalDpi xmlns:a14="http://schemas.microsoft.com/office/drawing/2010/main" val="0"/>
              </a:ext>
            </a:extLst>
          </a:blip>
          <a:srcRect/>
          <a:stretch>
            <a:fillRect/>
          </a:stretch>
        </p:blipFill>
        <p:spPr>
          <a:xfrm>
            <a:off x="579437" y="2087562"/>
            <a:ext cx="2292056" cy="3232609"/>
          </a:xfrm>
        </p:spPr>
      </p:pic>
      <p:sp>
        <p:nvSpPr>
          <p:cNvPr id="10244" name="Rectangle 4"/>
          <p:cNvSpPr>
            <a:spLocks noGrp="1" noChangeArrowheads="1"/>
          </p:cNvSpPr>
          <p:nvPr>
            <p:ph type="body" sz="half" idx="2"/>
          </p:nvPr>
        </p:nvSpPr>
        <p:spPr>
          <a:xfrm>
            <a:off x="3170237" y="1554162"/>
            <a:ext cx="6181620" cy="5863802"/>
          </a:xfrm>
        </p:spPr>
        <p:txBody>
          <a:bodyPr/>
          <a:lstStyle/>
          <a:p>
            <a:pPr eaLnBrk="1" hangingPunct="1"/>
            <a:r>
              <a:rPr lang="en-US" altLang="en-US" sz="2400" b="1" dirty="0">
                <a:latin typeface="Arial" pitchFamily="34" charset="0"/>
              </a:rPr>
              <a:t>Name of Child, Parent, or Other Family Member</a:t>
            </a:r>
          </a:p>
          <a:p>
            <a:pPr eaLnBrk="1" hangingPunct="1"/>
            <a:r>
              <a:rPr lang="en-US" altLang="en-US" sz="2400" b="1" dirty="0">
                <a:latin typeface="Arial" pitchFamily="34" charset="0"/>
              </a:rPr>
              <a:t>Address of A Child</a:t>
            </a:r>
          </a:p>
          <a:p>
            <a:pPr eaLnBrk="1" hangingPunct="1"/>
            <a:r>
              <a:rPr lang="en-US" altLang="en-US" sz="2400" b="1" dirty="0">
                <a:latin typeface="Arial" pitchFamily="34" charset="0"/>
              </a:rPr>
              <a:t>A Personal Identification Number (SSN or Student Number)</a:t>
            </a:r>
          </a:p>
          <a:p>
            <a:pPr eaLnBrk="1" hangingPunct="1"/>
            <a:r>
              <a:rPr lang="en-US" altLang="en-US" sz="2400" b="1" dirty="0">
                <a:latin typeface="Arial" pitchFamily="34" charset="0"/>
              </a:rPr>
              <a:t>Indirect identifiers (date of birth, place of birth, mother’s maiden name)</a:t>
            </a:r>
          </a:p>
          <a:p>
            <a:pPr eaLnBrk="1" hangingPunct="1"/>
            <a:r>
              <a:rPr lang="en-US" altLang="en-US" sz="2400" b="1" dirty="0">
                <a:latin typeface="Arial" pitchFamily="34" charset="0"/>
              </a:rPr>
              <a:t>Information that can be used alone or in combination that specifically links to a child</a:t>
            </a:r>
          </a:p>
          <a:p>
            <a:pPr eaLnBrk="1" hangingPunct="1"/>
            <a:r>
              <a:rPr lang="en-US" altLang="en-US" sz="2400" b="1" dirty="0">
                <a:latin typeface="Arial" pitchFamily="34" charset="0"/>
              </a:rPr>
              <a:t>Characteristics or Other Information to Identify Child</a:t>
            </a:r>
          </a:p>
        </p:txBody>
      </p:sp>
    </p:spTree>
    <p:extLst>
      <p:ext uri="{BB962C8B-B14F-4D97-AF65-F5344CB8AC3E}">
        <p14:creationId xmlns:p14="http://schemas.microsoft.com/office/powerpoint/2010/main" val="2097650939"/>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4" presetClass="entr" presetSubtype="5" fill="hold"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randombar(vertical)">
                                      <p:cBhvr>
                                        <p:cTn id="7" dur="500"/>
                                        <p:tgtEl>
                                          <p:spTgt spid="10242"/>
                                        </p:tgtEl>
                                      </p:cBhvr>
                                    </p:animEffect>
                                  </p:childTnLst>
                                </p:cTn>
                              </p:par>
                            </p:childTnLst>
                          </p:cTn>
                        </p:par>
                        <p:par>
                          <p:cTn id="8" fill="hold" nodeType="afterGroup">
                            <p:stCondLst>
                              <p:cond delay="500"/>
                            </p:stCondLst>
                            <p:childTnLst>
                              <p:par>
                                <p:cTn id="9" presetID="14" presetClass="entr" presetSubtype="5" fill="hold" grpId="0" nodeType="afterEffect">
                                  <p:stCondLst>
                                    <p:cond delay="0"/>
                                  </p:stCondLst>
                                  <p:childTnLst>
                                    <p:set>
                                      <p:cBhvr>
                                        <p:cTn id="10" dur="1" fill="hold">
                                          <p:stCondLst>
                                            <p:cond delay="0"/>
                                          </p:stCondLst>
                                        </p:cTn>
                                        <p:tgtEl>
                                          <p:spTgt spid="10244">
                                            <p:txEl>
                                              <p:pRg st="0" end="0"/>
                                            </p:txEl>
                                          </p:spTgt>
                                        </p:tgtEl>
                                        <p:attrNameLst>
                                          <p:attrName>style.visibility</p:attrName>
                                        </p:attrNameLst>
                                      </p:cBhvr>
                                      <p:to>
                                        <p:strVal val="visible"/>
                                      </p:to>
                                    </p:set>
                                    <p:animEffect transition="in" filter="randombar(vertical)">
                                      <p:cBhvr>
                                        <p:cTn id="11" dur="500"/>
                                        <p:tgtEl>
                                          <p:spTgt spid="10244">
                                            <p:txEl>
                                              <p:pRg st="0" end="0"/>
                                            </p:txEl>
                                          </p:spTgt>
                                        </p:tgtEl>
                                      </p:cBhvr>
                                    </p:animEffect>
                                  </p:childTnLst>
                                </p:cTn>
                              </p:par>
                            </p:childTnLst>
                          </p:cTn>
                        </p:par>
                        <p:par>
                          <p:cTn id="12" fill="hold" nodeType="afterGroup">
                            <p:stCondLst>
                              <p:cond delay="1000"/>
                            </p:stCondLst>
                            <p:childTnLst>
                              <p:par>
                                <p:cTn id="13" presetID="14" presetClass="entr" presetSubtype="5" fill="hold" grpId="0" nodeType="afterEffect">
                                  <p:stCondLst>
                                    <p:cond delay="0"/>
                                  </p:stCondLst>
                                  <p:childTnLst>
                                    <p:set>
                                      <p:cBhvr>
                                        <p:cTn id="14" dur="1" fill="hold">
                                          <p:stCondLst>
                                            <p:cond delay="0"/>
                                          </p:stCondLst>
                                        </p:cTn>
                                        <p:tgtEl>
                                          <p:spTgt spid="10244">
                                            <p:txEl>
                                              <p:pRg st="1" end="1"/>
                                            </p:txEl>
                                          </p:spTgt>
                                        </p:tgtEl>
                                        <p:attrNameLst>
                                          <p:attrName>style.visibility</p:attrName>
                                        </p:attrNameLst>
                                      </p:cBhvr>
                                      <p:to>
                                        <p:strVal val="visible"/>
                                      </p:to>
                                    </p:set>
                                    <p:animEffect transition="in" filter="randombar(vertical)">
                                      <p:cBhvr>
                                        <p:cTn id="15" dur="500"/>
                                        <p:tgtEl>
                                          <p:spTgt spid="10244">
                                            <p:txEl>
                                              <p:pRg st="1" end="1"/>
                                            </p:txEl>
                                          </p:spTgt>
                                        </p:tgtEl>
                                      </p:cBhvr>
                                    </p:animEffect>
                                  </p:childTnLst>
                                </p:cTn>
                              </p:par>
                            </p:childTnLst>
                          </p:cTn>
                        </p:par>
                        <p:par>
                          <p:cTn id="16" fill="hold" nodeType="afterGroup">
                            <p:stCondLst>
                              <p:cond delay="1500"/>
                            </p:stCondLst>
                            <p:childTnLst>
                              <p:par>
                                <p:cTn id="17" presetID="14" presetClass="entr" presetSubtype="5" fill="hold" grpId="0" nodeType="afterEffect">
                                  <p:stCondLst>
                                    <p:cond delay="0"/>
                                  </p:stCondLst>
                                  <p:childTnLst>
                                    <p:set>
                                      <p:cBhvr>
                                        <p:cTn id="18" dur="1" fill="hold">
                                          <p:stCondLst>
                                            <p:cond delay="0"/>
                                          </p:stCondLst>
                                        </p:cTn>
                                        <p:tgtEl>
                                          <p:spTgt spid="10244">
                                            <p:txEl>
                                              <p:pRg st="2" end="2"/>
                                            </p:txEl>
                                          </p:spTgt>
                                        </p:tgtEl>
                                        <p:attrNameLst>
                                          <p:attrName>style.visibility</p:attrName>
                                        </p:attrNameLst>
                                      </p:cBhvr>
                                      <p:to>
                                        <p:strVal val="visible"/>
                                      </p:to>
                                    </p:set>
                                    <p:animEffect transition="in" filter="randombar(vertical)">
                                      <p:cBhvr>
                                        <p:cTn id="19" dur="500"/>
                                        <p:tgtEl>
                                          <p:spTgt spid="10244">
                                            <p:txEl>
                                              <p:pRg st="2" end="2"/>
                                            </p:txEl>
                                          </p:spTgt>
                                        </p:tgtEl>
                                      </p:cBhvr>
                                    </p:animEffect>
                                  </p:childTnLst>
                                </p:cTn>
                              </p:par>
                            </p:childTnLst>
                          </p:cTn>
                        </p:par>
                        <p:par>
                          <p:cTn id="20" fill="hold" nodeType="afterGroup">
                            <p:stCondLst>
                              <p:cond delay="2000"/>
                            </p:stCondLst>
                            <p:childTnLst>
                              <p:par>
                                <p:cTn id="21" presetID="14" presetClass="entr" presetSubtype="5" fill="hold" grpId="0" nodeType="afterEffect">
                                  <p:stCondLst>
                                    <p:cond delay="0"/>
                                  </p:stCondLst>
                                  <p:childTnLst>
                                    <p:set>
                                      <p:cBhvr>
                                        <p:cTn id="22" dur="1" fill="hold">
                                          <p:stCondLst>
                                            <p:cond delay="0"/>
                                          </p:stCondLst>
                                        </p:cTn>
                                        <p:tgtEl>
                                          <p:spTgt spid="10244">
                                            <p:txEl>
                                              <p:pRg st="3" end="3"/>
                                            </p:txEl>
                                          </p:spTgt>
                                        </p:tgtEl>
                                        <p:attrNameLst>
                                          <p:attrName>style.visibility</p:attrName>
                                        </p:attrNameLst>
                                      </p:cBhvr>
                                      <p:to>
                                        <p:strVal val="visible"/>
                                      </p:to>
                                    </p:set>
                                    <p:animEffect transition="in" filter="randombar(vertical)">
                                      <p:cBhvr>
                                        <p:cTn id="23" dur="500"/>
                                        <p:tgtEl>
                                          <p:spTgt spid="10244">
                                            <p:txEl>
                                              <p:pRg st="3" end="3"/>
                                            </p:txEl>
                                          </p:spTgt>
                                        </p:tgtEl>
                                      </p:cBhvr>
                                    </p:animEffect>
                                  </p:childTnLst>
                                </p:cTn>
                              </p:par>
                            </p:childTnLst>
                          </p:cTn>
                        </p:par>
                        <p:par>
                          <p:cTn id="24" fill="hold" nodeType="afterGroup">
                            <p:stCondLst>
                              <p:cond delay="2500"/>
                            </p:stCondLst>
                            <p:childTnLst>
                              <p:par>
                                <p:cTn id="25" presetID="14" presetClass="entr" presetSubtype="5" fill="hold" grpId="0" nodeType="afterEffect">
                                  <p:stCondLst>
                                    <p:cond delay="0"/>
                                  </p:stCondLst>
                                  <p:childTnLst>
                                    <p:set>
                                      <p:cBhvr>
                                        <p:cTn id="26" dur="1" fill="hold">
                                          <p:stCondLst>
                                            <p:cond delay="0"/>
                                          </p:stCondLst>
                                        </p:cTn>
                                        <p:tgtEl>
                                          <p:spTgt spid="10244">
                                            <p:txEl>
                                              <p:pRg st="4" end="4"/>
                                            </p:txEl>
                                          </p:spTgt>
                                        </p:tgtEl>
                                        <p:attrNameLst>
                                          <p:attrName>style.visibility</p:attrName>
                                        </p:attrNameLst>
                                      </p:cBhvr>
                                      <p:to>
                                        <p:strVal val="visible"/>
                                      </p:to>
                                    </p:set>
                                    <p:animEffect transition="in" filter="randombar(vertical)">
                                      <p:cBhvr>
                                        <p:cTn id="27" dur="500"/>
                                        <p:tgtEl>
                                          <p:spTgt spid="10244">
                                            <p:txEl>
                                              <p:pRg st="4" end="4"/>
                                            </p:txEl>
                                          </p:spTgt>
                                        </p:tgtEl>
                                      </p:cBhvr>
                                    </p:animEffect>
                                  </p:childTnLst>
                                </p:cTn>
                              </p:par>
                            </p:childTnLst>
                          </p:cTn>
                        </p:par>
                        <p:par>
                          <p:cTn id="28" fill="hold" nodeType="afterGroup">
                            <p:stCondLst>
                              <p:cond delay="3000"/>
                            </p:stCondLst>
                            <p:childTnLst>
                              <p:par>
                                <p:cTn id="29" presetID="14" presetClass="entr" presetSubtype="5" fill="hold" grpId="0" nodeType="afterEffect">
                                  <p:stCondLst>
                                    <p:cond delay="0"/>
                                  </p:stCondLst>
                                  <p:childTnLst>
                                    <p:set>
                                      <p:cBhvr>
                                        <p:cTn id="30" dur="1" fill="hold">
                                          <p:stCondLst>
                                            <p:cond delay="0"/>
                                          </p:stCondLst>
                                        </p:cTn>
                                        <p:tgtEl>
                                          <p:spTgt spid="10244">
                                            <p:txEl>
                                              <p:pRg st="5" end="5"/>
                                            </p:txEl>
                                          </p:spTgt>
                                        </p:tgtEl>
                                        <p:attrNameLst>
                                          <p:attrName>style.visibility</p:attrName>
                                        </p:attrNameLst>
                                      </p:cBhvr>
                                      <p:to>
                                        <p:strVal val="visible"/>
                                      </p:to>
                                    </p:set>
                                    <p:animEffect transition="in" filter="randombar(vertical)">
                                      <p:cBhvr>
                                        <p:cTn id="31" dur="500"/>
                                        <p:tgtEl>
                                          <p:spTgt spid="1024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build="p" autoUpdateAnimBg="0" advAuto="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a:lstStyle/>
          <a:p>
            <a:pPr eaLnBrk="1" hangingPunct="1"/>
            <a:r>
              <a:rPr lang="en-US" altLang="en-US" sz="2400" b="1" dirty="0">
                <a:latin typeface="Arial" pitchFamily="34" charset="0"/>
              </a:rPr>
              <a:t>Personal and Family Data</a:t>
            </a:r>
          </a:p>
          <a:p>
            <a:pPr eaLnBrk="1" hangingPunct="1"/>
            <a:r>
              <a:rPr lang="en-US" altLang="en-US" sz="2400" b="1" dirty="0">
                <a:latin typeface="Arial" pitchFamily="34" charset="0"/>
              </a:rPr>
              <a:t>Evaluation and Test Data</a:t>
            </a:r>
          </a:p>
          <a:p>
            <a:pPr eaLnBrk="1" hangingPunct="1"/>
            <a:r>
              <a:rPr lang="en-US" altLang="en-US" sz="2400" b="1" dirty="0">
                <a:latin typeface="Arial" pitchFamily="34" charset="0"/>
              </a:rPr>
              <a:t>504 Plans</a:t>
            </a:r>
          </a:p>
          <a:p>
            <a:pPr eaLnBrk="1" hangingPunct="1"/>
            <a:r>
              <a:rPr lang="en-US" altLang="en-US" sz="2400" b="1" dirty="0">
                <a:latin typeface="Arial" pitchFamily="34" charset="0"/>
              </a:rPr>
              <a:t>Progress Reports, Report Cards, Work Samples, and Attendance Records</a:t>
            </a:r>
          </a:p>
          <a:p>
            <a:pPr eaLnBrk="1" hangingPunct="1"/>
            <a:r>
              <a:rPr lang="en-US" altLang="en-US" sz="2400" b="1" dirty="0">
                <a:latin typeface="Arial" pitchFamily="34" charset="0"/>
              </a:rPr>
              <a:t>Written Accounts of Parent/Teacher</a:t>
            </a:r>
          </a:p>
          <a:p>
            <a:pPr eaLnBrk="1" hangingPunct="1"/>
            <a:r>
              <a:rPr lang="en-US" altLang="en-US" sz="2400" b="1" dirty="0">
                <a:latin typeface="Arial" pitchFamily="34" charset="0"/>
              </a:rPr>
              <a:t>Conferences</a:t>
            </a:r>
          </a:p>
          <a:p>
            <a:pPr eaLnBrk="1" hangingPunct="1"/>
            <a:r>
              <a:rPr lang="en-US" altLang="en-US" sz="2400" b="1" dirty="0">
                <a:latin typeface="Arial" pitchFamily="34" charset="0"/>
              </a:rPr>
              <a:t>Audio and/or Video Tapes</a:t>
            </a:r>
          </a:p>
          <a:p>
            <a:pPr eaLnBrk="1" hangingPunct="1"/>
            <a:r>
              <a:rPr lang="en-US" altLang="en-US" sz="2400" b="1" dirty="0">
                <a:latin typeface="Arial" pitchFamily="34" charset="0"/>
              </a:rPr>
              <a:t>Electronic information stored on cell phones, PDA’s, data bases, instant messages, and voice mail- recordings.</a:t>
            </a:r>
          </a:p>
        </p:txBody>
      </p:sp>
      <p:sp>
        <p:nvSpPr>
          <p:cNvPr id="8194" name="Rectangle 2"/>
          <p:cNvSpPr>
            <a:spLocks noGrp="1" noChangeArrowheads="1"/>
          </p:cNvSpPr>
          <p:nvPr>
            <p:ph type="title"/>
          </p:nvPr>
        </p:nvSpPr>
        <p:spPr/>
        <p:txBody>
          <a:bodyPr>
            <a:normAutofit fontScale="90000"/>
          </a:bodyPr>
          <a:lstStyle/>
          <a:p>
            <a:pPr eaLnBrk="1" fontAlgn="auto" hangingPunct="1">
              <a:spcAft>
                <a:spcPts val="0"/>
              </a:spcAft>
              <a:defRPr/>
            </a:pPr>
            <a:r>
              <a:rPr lang="en-US">
                <a:latin typeface="Arial Black" pitchFamily="34" charset="0"/>
              </a:rPr>
              <a:t>What Are Educational Records?</a:t>
            </a:r>
          </a:p>
        </p:txBody>
      </p:sp>
    </p:spTree>
    <p:extLst>
      <p:ext uri="{BB962C8B-B14F-4D97-AF65-F5344CB8AC3E}">
        <p14:creationId xmlns:p14="http://schemas.microsoft.com/office/powerpoint/2010/main" val="23864043"/>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nodeType="afterEffect">
                                  <p:stCondLst>
                                    <p:cond delay="0"/>
                                  </p:stCondLst>
                                  <p:childTnLst>
                                    <p:set>
                                      <p:cBhvr>
                                        <p:cTn id="6" dur="1" fill="hold">
                                          <p:stCondLst>
                                            <p:cond delay="0"/>
                                          </p:stCondLst>
                                        </p:cTn>
                                        <p:tgtEl>
                                          <p:spTgt spid="8194"/>
                                        </p:tgtEl>
                                        <p:attrNameLst>
                                          <p:attrName>style.visibility</p:attrName>
                                        </p:attrNameLst>
                                      </p:cBhvr>
                                      <p:to>
                                        <p:strVal val="visible"/>
                                      </p:to>
                                    </p:set>
                                    <p:animEffect transition="in" filter="strips(downRight)">
                                      <p:cBhvr>
                                        <p:cTn id="7" dur="500"/>
                                        <p:tgtEl>
                                          <p:spTgt spid="8194"/>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8195">
                                            <p:txEl>
                                              <p:pRg st="0" end="0"/>
                                            </p:txEl>
                                          </p:spTgt>
                                        </p:tgtEl>
                                        <p:attrNameLst>
                                          <p:attrName>style.visibility</p:attrName>
                                        </p:attrNameLst>
                                      </p:cBhvr>
                                      <p:to>
                                        <p:strVal val="visible"/>
                                      </p:to>
                                    </p:set>
                                    <p:animEffect transition="in" filter="strips(downRight)">
                                      <p:cBhvr>
                                        <p:cTn id="11" dur="500"/>
                                        <p:tgtEl>
                                          <p:spTgt spid="8195">
                                            <p:txEl>
                                              <p:pRg st="0" end="0"/>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8195">
                                            <p:txEl>
                                              <p:pRg st="1" end="1"/>
                                            </p:txEl>
                                          </p:spTgt>
                                        </p:tgtEl>
                                        <p:attrNameLst>
                                          <p:attrName>style.visibility</p:attrName>
                                        </p:attrNameLst>
                                      </p:cBhvr>
                                      <p:to>
                                        <p:strVal val="visible"/>
                                      </p:to>
                                    </p:set>
                                    <p:animEffect transition="in" filter="strips(downRight)">
                                      <p:cBhvr>
                                        <p:cTn id="15" dur="500"/>
                                        <p:tgtEl>
                                          <p:spTgt spid="8195">
                                            <p:txEl>
                                              <p:pRg st="1" end="1"/>
                                            </p:txEl>
                                          </p:spTgt>
                                        </p:tgtEl>
                                      </p:cBhvr>
                                    </p:animEffect>
                                  </p:childTnLst>
                                </p:cTn>
                              </p:par>
                            </p:childTnLst>
                          </p:cTn>
                        </p:par>
                        <p:par>
                          <p:cTn id="16" fill="hold" nodeType="afterGroup">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8195">
                                            <p:txEl>
                                              <p:pRg st="2" end="2"/>
                                            </p:txEl>
                                          </p:spTgt>
                                        </p:tgtEl>
                                        <p:attrNameLst>
                                          <p:attrName>style.visibility</p:attrName>
                                        </p:attrNameLst>
                                      </p:cBhvr>
                                      <p:to>
                                        <p:strVal val="visible"/>
                                      </p:to>
                                    </p:set>
                                    <p:animEffect transition="in" filter="strips(downRight)">
                                      <p:cBhvr>
                                        <p:cTn id="19" dur="500"/>
                                        <p:tgtEl>
                                          <p:spTgt spid="8195">
                                            <p:txEl>
                                              <p:pRg st="2" end="2"/>
                                            </p:txEl>
                                          </p:spTgt>
                                        </p:tgtEl>
                                      </p:cBhvr>
                                    </p:animEffect>
                                  </p:childTnLst>
                                </p:cTn>
                              </p:par>
                            </p:childTnLst>
                          </p:cTn>
                        </p:par>
                        <p:par>
                          <p:cTn id="20" fill="hold" nodeType="afterGroup">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8195">
                                            <p:txEl>
                                              <p:pRg st="3" end="3"/>
                                            </p:txEl>
                                          </p:spTgt>
                                        </p:tgtEl>
                                        <p:attrNameLst>
                                          <p:attrName>style.visibility</p:attrName>
                                        </p:attrNameLst>
                                      </p:cBhvr>
                                      <p:to>
                                        <p:strVal val="visible"/>
                                      </p:to>
                                    </p:set>
                                    <p:animEffect transition="in" filter="strips(downRight)">
                                      <p:cBhvr>
                                        <p:cTn id="23" dur="500"/>
                                        <p:tgtEl>
                                          <p:spTgt spid="8195">
                                            <p:txEl>
                                              <p:pRg st="3" end="3"/>
                                            </p:txEl>
                                          </p:spTgt>
                                        </p:tgtEl>
                                      </p:cBhvr>
                                    </p:animEffect>
                                  </p:childTnLst>
                                </p:cTn>
                              </p:par>
                            </p:childTnLst>
                          </p:cTn>
                        </p:par>
                        <p:par>
                          <p:cTn id="24" fill="hold" nodeType="afterGroup">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8195">
                                            <p:txEl>
                                              <p:pRg st="4" end="4"/>
                                            </p:txEl>
                                          </p:spTgt>
                                        </p:tgtEl>
                                        <p:attrNameLst>
                                          <p:attrName>style.visibility</p:attrName>
                                        </p:attrNameLst>
                                      </p:cBhvr>
                                      <p:to>
                                        <p:strVal val="visible"/>
                                      </p:to>
                                    </p:set>
                                    <p:animEffect transition="in" filter="strips(downRight)">
                                      <p:cBhvr>
                                        <p:cTn id="27" dur="500"/>
                                        <p:tgtEl>
                                          <p:spTgt spid="8195">
                                            <p:txEl>
                                              <p:pRg st="4" end="4"/>
                                            </p:txEl>
                                          </p:spTgt>
                                        </p:tgtEl>
                                      </p:cBhvr>
                                    </p:animEffect>
                                  </p:childTnLst>
                                </p:cTn>
                              </p:par>
                            </p:childTnLst>
                          </p:cTn>
                        </p:par>
                        <p:par>
                          <p:cTn id="28" fill="hold" nodeType="afterGroup">
                            <p:stCondLst>
                              <p:cond delay="3000"/>
                            </p:stCondLst>
                            <p:childTnLst>
                              <p:par>
                                <p:cTn id="29" presetID="18" presetClass="entr" presetSubtype="6" fill="hold" grpId="0" nodeType="afterEffect">
                                  <p:stCondLst>
                                    <p:cond delay="0"/>
                                  </p:stCondLst>
                                  <p:childTnLst>
                                    <p:set>
                                      <p:cBhvr>
                                        <p:cTn id="30" dur="1" fill="hold">
                                          <p:stCondLst>
                                            <p:cond delay="0"/>
                                          </p:stCondLst>
                                        </p:cTn>
                                        <p:tgtEl>
                                          <p:spTgt spid="8195">
                                            <p:txEl>
                                              <p:pRg st="5" end="5"/>
                                            </p:txEl>
                                          </p:spTgt>
                                        </p:tgtEl>
                                        <p:attrNameLst>
                                          <p:attrName>style.visibility</p:attrName>
                                        </p:attrNameLst>
                                      </p:cBhvr>
                                      <p:to>
                                        <p:strVal val="visible"/>
                                      </p:to>
                                    </p:set>
                                    <p:animEffect transition="in" filter="strips(downRight)">
                                      <p:cBhvr>
                                        <p:cTn id="31" dur="500"/>
                                        <p:tgtEl>
                                          <p:spTgt spid="8195">
                                            <p:txEl>
                                              <p:pRg st="5" end="5"/>
                                            </p:txEl>
                                          </p:spTgt>
                                        </p:tgtEl>
                                      </p:cBhvr>
                                    </p:animEffect>
                                  </p:childTnLst>
                                </p:cTn>
                              </p:par>
                            </p:childTnLst>
                          </p:cTn>
                        </p:par>
                        <p:par>
                          <p:cTn id="32" fill="hold" nodeType="afterGroup">
                            <p:stCondLst>
                              <p:cond delay="3500"/>
                            </p:stCondLst>
                            <p:childTnLst>
                              <p:par>
                                <p:cTn id="33" presetID="18" presetClass="entr" presetSubtype="6" fill="hold" grpId="0" nodeType="afterEffect">
                                  <p:stCondLst>
                                    <p:cond delay="0"/>
                                  </p:stCondLst>
                                  <p:childTnLst>
                                    <p:set>
                                      <p:cBhvr>
                                        <p:cTn id="34" dur="1" fill="hold">
                                          <p:stCondLst>
                                            <p:cond delay="0"/>
                                          </p:stCondLst>
                                        </p:cTn>
                                        <p:tgtEl>
                                          <p:spTgt spid="8195">
                                            <p:txEl>
                                              <p:pRg st="6" end="6"/>
                                            </p:txEl>
                                          </p:spTgt>
                                        </p:tgtEl>
                                        <p:attrNameLst>
                                          <p:attrName>style.visibility</p:attrName>
                                        </p:attrNameLst>
                                      </p:cBhvr>
                                      <p:to>
                                        <p:strVal val="visible"/>
                                      </p:to>
                                    </p:set>
                                    <p:animEffect transition="in" filter="strips(downRight)">
                                      <p:cBhvr>
                                        <p:cTn id="35" dur="500"/>
                                        <p:tgtEl>
                                          <p:spTgt spid="8195">
                                            <p:txEl>
                                              <p:pRg st="6" end="6"/>
                                            </p:txEl>
                                          </p:spTgt>
                                        </p:tgtEl>
                                      </p:cBhvr>
                                    </p:animEffect>
                                  </p:childTnLst>
                                </p:cTn>
                              </p:par>
                            </p:childTnLst>
                          </p:cTn>
                        </p:par>
                        <p:par>
                          <p:cTn id="36" fill="hold" nodeType="afterGroup">
                            <p:stCondLst>
                              <p:cond delay="4000"/>
                            </p:stCondLst>
                            <p:childTnLst>
                              <p:par>
                                <p:cTn id="37" presetID="18" presetClass="entr" presetSubtype="6" fill="hold" grpId="0" nodeType="afterEffect">
                                  <p:stCondLst>
                                    <p:cond delay="0"/>
                                  </p:stCondLst>
                                  <p:childTnLst>
                                    <p:set>
                                      <p:cBhvr>
                                        <p:cTn id="38" dur="1" fill="hold">
                                          <p:stCondLst>
                                            <p:cond delay="0"/>
                                          </p:stCondLst>
                                        </p:cTn>
                                        <p:tgtEl>
                                          <p:spTgt spid="8195">
                                            <p:txEl>
                                              <p:pRg st="7" end="7"/>
                                            </p:txEl>
                                          </p:spTgt>
                                        </p:tgtEl>
                                        <p:attrNameLst>
                                          <p:attrName>style.visibility</p:attrName>
                                        </p:attrNameLst>
                                      </p:cBhvr>
                                      <p:to>
                                        <p:strVal val="visible"/>
                                      </p:to>
                                    </p:set>
                                    <p:animEffect transition="in" filter="strips(downRight)">
                                      <p:cBhvr>
                                        <p:cTn id="39" dur="500"/>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autoUpdateAnimBg="0" advAuto="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3"/>
          <p:cNvSpPr>
            <a:spLocks noGrp="1" noChangeArrowheads="1"/>
          </p:cNvSpPr>
          <p:nvPr>
            <p:ph idx="1"/>
          </p:nvPr>
        </p:nvSpPr>
        <p:spPr>
          <a:xfrm>
            <a:off x="726995" y="1653893"/>
            <a:ext cx="8481616" cy="4585794"/>
          </a:xfrm>
        </p:spPr>
        <p:txBody>
          <a:bodyPr/>
          <a:lstStyle/>
          <a:p>
            <a:pPr eaLnBrk="1" hangingPunct="1">
              <a:lnSpc>
                <a:spcPct val="90000"/>
              </a:lnSpc>
            </a:pPr>
            <a:r>
              <a:rPr lang="en-US" altLang="en-US" sz="2800" b="1" dirty="0">
                <a:latin typeface="Arial" pitchFamily="34" charset="0"/>
              </a:rPr>
              <a:t>Medical Records</a:t>
            </a:r>
          </a:p>
          <a:p>
            <a:pPr eaLnBrk="1" hangingPunct="1">
              <a:lnSpc>
                <a:spcPct val="90000"/>
              </a:lnSpc>
            </a:pPr>
            <a:r>
              <a:rPr lang="en-US" altLang="en-US" sz="2800" b="1" dirty="0">
                <a:latin typeface="Arial" pitchFamily="34" charset="0"/>
              </a:rPr>
              <a:t>Individual Education Plan (IEP)</a:t>
            </a:r>
          </a:p>
          <a:p>
            <a:pPr eaLnBrk="1" hangingPunct="1">
              <a:lnSpc>
                <a:spcPct val="90000"/>
              </a:lnSpc>
            </a:pPr>
            <a:r>
              <a:rPr lang="en-US" altLang="en-US" sz="2800" b="1" dirty="0">
                <a:latin typeface="Arial" pitchFamily="34" charset="0"/>
              </a:rPr>
              <a:t>Records Maintained by Other Agencies (Health Dept., Private Physical Therapy, or Occupational Therapy Services)</a:t>
            </a:r>
          </a:p>
          <a:p>
            <a:pPr eaLnBrk="1" hangingPunct="1">
              <a:lnSpc>
                <a:spcPct val="90000"/>
              </a:lnSpc>
            </a:pPr>
            <a:r>
              <a:rPr lang="en-US" altLang="en-US" sz="2800" b="1" dirty="0">
                <a:latin typeface="Arial" pitchFamily="34" charset="0"/>
              </a:rPr>
              <a:t>Information the Agency Uses for Educational Purposes (Psychiatric and/or Mental Health Records)</a:t>
            </a:r>
          </a:p>
          <a:p>
            <a:pPr eaLnBrk="1" hangingPunct="1">
              <a:lnSpc>
                <a:spcPct val="90000"/>
              </a:lnSpc>
            </a:pPr>
            <a:r>
              <a:rPr lang="en-US" altLang="en-US" sz="2800" b="1" dirty="0">
                <a:latin typeface="Arial" pitchFamily="34" charset="0"/>
              </a:rPr>
              <a:t>Discipline Records  </a:t>
            </a:r>
          </a:p>
          <a:p>
            <a:pPr eaLnBrk="1" hangingPunct="1">
              <a:lnSpc>
                <a:spcPct val="90000"/>
              </a:lnSpc>
            </a:pPr>
            <a:r>
              <a:rPr lang="en-US" altLang="en-US" sz="2800" b="1" dirty="0">
                <a:latin typeface="Arial" pitchFamily="34" charset="0"/>
              </a:rPr>
              <a:t>Digital, computer records, video, audio tape, film</a:t>
            </a:r>
          </a:p>
        </p:txBody>
      </p:sp>
      <p:sp>
        <p:nvSpPr>
          <p:cNvPr id="7171" name="Rectangle 5"/>
          <p:cNvSpPr>
            <a:spLocks noGrp="1" noChangeArrowheads="1"/>
          </p:cNvSpPr>
          <p:nvPr>
            <p:ph type="title"/>
          </p:nvPr>
        </p:nvSpPr>
        <p:spPr/>
        <p:txBody>
          <a:bodyPr>
            <a:normAutofit/>
          </a:bodyPr>
          <a:lstStyle/>
          <a:p>
            <a:pPr eaLnBrk="1" fontAlgn="auto" hangingPunct="1">
              <a:spcAft>
                <a:spcPts val="0"/>
              </a:spcAft>
              <a:defRPr/>
            </a:pPr>
            <a:r>
              <a:rPr lang="en-US" dirty="0">
                <a:latin typeface="Arial Black" pitchFamily="34" charset="0"/>
              </a:rPr>
              <a:t>Educational Records</a:t>
            </a:r>
          </a:p>
        </p:txBody>
      </p:sp>
    </p:spTree>
    <p:extLst>
      <p:ext uri="{BB962C8B-B14F-4D97-AF65-F5344CB8AC3E}">
        <p14:creationId xmlns:p14="http://schemas.microsoft.com/office/powerpoint/2010/main" val="936760289"/>
      </p:ext>
    </p:extLst>
  </p:cSld>
  <p:clrMapOvr>
    <a:masterClrMapping/>
  </p:clrMapOvr>
  <p:transition spd="slow">
    <p:randomBa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strips(downRight)">
                                      <p:cBhvr>
                                        <p:cTn id="7" dur="500"/>
                                        <p:tgtEl>
                                          <p:spTgt spid="9219">
                                            <p:txEl>
                                              <p:pRg st="0" end="0"/>
                                            </p:txEl>
                                          </p:spTgt>
                                        </p:tgtEl>
                                      </p:cBhvr>
                                    </p:animEffect>
                                  </p:childTnLst>
                                </p:cTn>
                              </p:par>
                            </p:childTnLst>
                          </p:cTn>
                        </p:par>
                        <p:par>
                          <p:cTn id="8" fill="hold" nodeType="afterGroup">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animEffect transition="in" filter="strips(downRight)">
                                      <p:cBhvr>
                                        <p:cTn id="11" dur="500"/>
                                        <p:tgtEl>
                                          <p:spTgt spid="9219">
                                            <p:txEl>
                                              <p:pRg st="1" end="1"/>
                                            </p:txEl>
                                          </p:spTgt>
                                        </p:tgtEl>
                                      </p:cBhvr>
                                    </p:animEffect>
                                  </p:childTnLst>
                                </p:cTn>
                              </p:par>
                            </p:childTnLst>
                          </p:cTn>
                        </p:par>
                        <p:par>
                          <p:cTn id="12" fill="hold" nodeType="afterGroup">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animEffect transition="in" filter="strips(downRight)">
                                      <p:cBhvr>
                                        <p:cTn id="15" dur="500"/>
                                        <p:tgtEl>
                                          <p:spTgt spid="9219">
                                            <p:txEl>
                                              <p:pRg st="2" end="2"/>
                                            </p:txEl>
                                          </p:spTgt>
                                        </p:tgtEl>
                                      </p:cBhvr>
                                    </p:animEffect>
                                  </p:childTnLst>
                                </p:cTn>
                              </p:par>
                            </p:childTnLst>
                          </p:cTn>
                        </p:par>
                        <p:par>
                          <p:cTn id="16" fill="hold" nodeType="afterGroup">
                            <p:stCondLst>
                              <p:cond delay="1500"/>
                            </p:stCondLst>
                            <p:childTnLst>
                              <p:par>
                                <p:cTn id="17" presetID="18" presetClass="entr" presetSubtype="6" fill="hold" grpId="0" nodeType="after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animEffect transition="in" filter="strips(downRight)">
                                      <p:cBhvr>
                                        <p:cTn id="19" dur="500"/>
                                        <p:tgtEl>
                                          <p:spTgt spid="9219">
                                            <p:txEl>
                                              <p:pRg st="3" end="3"/>
                                            </p:txEl>
                                          </p:spTgt>
                                        </p:tgtEl>
                                      </p:cBhvr>
                                    </p:animEffect>
                                  </p:childTnLst>
                                </p:cTn>
                              </p:par>
                            </p:childTnLst>
                          </p:cTn>
                        </p:par>
                        <p:par>
                          <p:cTn id="20" fill="hold" nodeType="afterGroup">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animEffect transition="in" filter="strips(downRight)">
                                      <p:cBhvr>
                                        <p:cTn id="23" dur="500"/>
                                        <p:tgtEl>
                                          <p:spTgt spid="9219">
                                            <p:txEl>
                                              <p:pRg st="4" end="4"/>
                                            </p:txEl>
                                          </p:spTgt>
                                        </p:tgtEl>
                                      </p:cBhvr>
                                    </p:animEffect>
                                  </p:childTnLst>
                                </p:cTn>
                              </p:par>
                            </p:childTnLst>
                          </p:cTn>
                        </p:par>
                        <p:par>
                          <p:cTn id="24" fill="hold" nodeType="afterGroup">
                            <p:stCondLst>
                              <p:cond delay="2500"/>
                            </p:stCondLst>
                            <p:childTnLst>
                              <p:par>
                                <p:cTn id="25" presetID="18" presetClass="entr" presetSubtype="6" fill="hold" grpId="0" nodeType="after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animEffect transition="in" filter="strips(downRight)">
                                      <p:cBhvr>
                                        <p:cTn id="27" dur="500"/>
                                        <p:tgtEl>
                                          <p:spTgt spid="92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autoUpdateAnimBg="0" advAuto="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en-US" sz="4000" dirty="0"/>
              <a:t>Family Educational Rights and Privacy Act (FERPA)</a:t>
            </a:r>
          </a:p>
        </p:txBody>
      </p:sp>
      <p:sp>
        <p:nvSpPr>
          <p:cNvPr id="4099" name="Rectangle 3"/>
          <p:cNvSpPr>
            <a:spLocks noGrp="1" noChangeArrowheads="1"/>
          </p:cNvSpPr>
          <p:nvPr>
            <p:ph type="body" idx="1"/>
          </p:nvPr>
        </p:nvSpPr>
        <p:spPr/>
        <p:txBody>
          <a:bodyPr/>
          <a:lstStyle/>
          <a:p>
            <a:pPr eaLnBrk="1" hangingPunct="1">
              <a:buFontTx/>
              <a:buNone/>
              <a:defRPr/>
            </a:pPr>
            <a:r>
              <a:rPr lang="en-US" b="1" dirty="0">
                <a:latin typeface="Arial" panose="020B0604020202020204" pitchFamily="34" charset="0"/>
                <a:cs typeface="Arial" panose="020B0604020202020204" pitchFamily="34" charset="0"/>
              </a:rPr>
              <a:t>The Family Educational Rights and Privacy Act (FERPA) is a Federal law that protects the privacy of student education records. The law applies to all schools that receive funds under an applicable program of the U.S. Department of Education</a:t>
            </a:r>
            <a:r>
              <a:rPr lang="en-US" dirty="0">
                <a:latin typeface="Arial Rounded MT Bold" pitchFamily="34" charset="0"/>
              </a:rP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pPr eaLnBrk="1" hangingPunct="1">
              <a:defRPr/>
            </a:pPr>
            <a:endParaRPr lang="en-US" dirty="0"/>
          </a:p>
        </p:txBody>
      </p:sp>
      <p:sp>
        <p:nvSpPr>
          <p:cNvPr id="92163" name="Rectangle 3"/>
          <p:cNvSpPr>
            <a:spLocks noGrp="1" noChangeArrowheads="1"/>
          </p:cNvSpPr>
          <p:nvPr>
            <p:ph type="body" idx="1"/>
          </p:nvPr>
        </p:nvSpPr>
        <p:spPr/>
        <p:txBody>
          <a:bodyPr/>
          <a:lstStyle/>
          <a:p>
            <a:pPr eaLnBrk="1" hangingPunct="1">
              <a:defRPr/>
            </a:pPr>
            <a:r>
              <a:rPr lang="en-US" dirty="0">
                <a:latin typeface="Arial Rounded MT Bold" pitchFamily="34" charset="0"/>
              </a:rPr>
              <a:t>FERPA gives parents certain rights with respect to their children's education records. These rights transfer to the student when he or she reaches the age of 18 or attends a school beyond the high school level. Students to whom the rights have transferred are "eligible students."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pPr eaLnBrk="1" hangingPunct="1">
              <a:defRPr/>
            </a:pPr>
            <a:r>
              <a:rPr lang="en-US" dirty="0"/>
              <a:t>Provision of Copy of Records</a:t>
            </a:r>
          </a:p>
        </p:txBody>
      </p:sp>
      <p:sp>
        <p:nvSpPr>
          <p:cNvPr id="93187" name="Rectangle 3"/>
          <p:cNvSpPr>
            <a:spLocks noGrp="1" noChangeArrowheads="1"/>
          </p:cNvSpPr>
          <p:nvPr>
            <p:ph type="body" idx="1"/>
          </p:nvPr>
        </p:nvSpPr>
        <p:spPr/>
        <p:txBody>
          <a:bodyPr/>
          <a:lstStyle/>
          <a:p>
            <a:pPr eaLnBrk="1" hangingPunct="1">
              <a:defRPr/>
            </a:pPr>
            <a:r>
              <a:rPr lang="en-US" dirty="0">
                <a:latin typeface="Arial Rounded MT Bold" pitchFamily="34" charset="0"/>
              </a:rPr>
              <a:t>Parents or eligible students have the right to inspect and review the student's education records maintained by the school. Schools are not required to provide copies of records unless, for reasons such as great distance, it is impossible for parents or eligible students to review the records. Schools may charge a fee for copies.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pPr eaLnBrk="1" hangingPunct="1">
              <a:defRPr/>
            </a:pPr>
            <a:r>
              <a:rPr lang="en-US" sz="4000" dirty="0"/>
              <a:t>Amendment of Records at Parent’s Request</a:t>
            </a:r>
          </a:p>
        </p:txBody>
      </p:sp>
      <p:sp>
        <p:nvSpPr>
          <p:cNvPr id="94211" name="Rectangle 3"/>
          <p:cNvSpPr>
            <a:spLocks noGrp="1" noChangeArrowheads="1"/>
          </p:cNvSpPr>
          <p:nvPr>
            <p:ph type="body" idx="1"/>
          </p:nvPr>
        </p:nvSpPr>
        <p:spPr/>
        <p:txBody>
          <a:bodyPr/>
          <a:lstStyle/>
          <a:p>
            <a:pPr eaLnBrk="1" hangingPunct="1">
              <a:lnSpc>
                <a:spcPct val="90000"/>
              </a:lnSpc>
              <a:defRPr/>
            </a:pPr>
            <a:r>
              <a:rPr lang="en-US" sz="2800" dirty="0">
                <a:latin typeface="Arial Rounded MT Bold" pitchFamily="34" charset="0"/>
              </a:rPr>
              <a:t>Parents or eligible students have the right to request that a school correct records which they believe to be inaccurate or misleading. If the school decides not to amend the record, the parent or eligible student then has the right to a formal hearing. After the hearing, if the school still decides not to amend the record, the parent or eligible student has the right to place a statement with the record setting forth his or her view about the contested information.</a:t>
            </a:r>
          </a:p>
        </p:txBody>
      </p:sp>
    </p:spTree>
  </p:cSld>
  <p:clrMapOvr>
    <a:masterClrMapping/>
  </p:clrMapOvr>
</p:sld>
</file>

<file path=ppt/theme/theme1.xml><?xml version="1.0" encoding="utf-8"?>
<a:theme xmlns:a="http://schemas.openxmlformats.org/drawingml/2006/main" name="Teamwork">
  <a:themeElements>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fontScheme name="Teamwork">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Garamond" pitchFamily="18" charset="0"/>
          </a:defRPr>
        </a:defPPr>
      </a:lstStyle>
    </a:lnDef>
  </a:objectDefaults>
  <a:extraClrSchemeLst>
    <a:extraClrScheme>
      <a:clrScheme name="Teamwork 1">
        <a:dk1>
          <a:srgbClr val="000078"/>
        </a:dk1>
        <a:lt1>
          <a:srgbClr val="FFFFFF"/>
        </a:lt1>
        <a:dk2>
          <a:srgbClr val="000066"/>
        </a:dk2>
        <a:lt2>
          <a:srgbClr val="CCECFF"/>
        </a:lt2>
        <a:accent1>
          <a:srgbClr val="0099CC"/>
        </a:accent1>
        <a:accent2>
          <a:srgbClr val="008080"/>
        </a:accent2>
        <a:accent3>
          <a:srgbClr val="AAAAB8"/>
        </a:accent3>
        <a:accent4>
          <a:srgbClr val="DADADA"/>
        </a:accent4>
        <a:accent5>
          <a:srgbClr val="AACAE2"/>
        </a:accent5>
        <a:accent6>
          <a:srgbClr val="007373"/>
        </a:accent6>
        <a:hlink>
          <a:srgbClr val="00FFCC"/>
        </a:hlink>
        <a:folHlink>
          <a:srgbClr val="6699FF"/>
        </a:folHlink>
      </a:clrScheme>
      <a:clrMap bg1="dk2" tx1="lt1" bg2="dk1" tx2="lt2" accent1="accent1" accent2="accent2" accent3="accent3" accent4="accent4" accent5="accent5" accent6="accent6" hlink="hlink" folHlink="folHlink"/>
    </a:extraClrScheme>
    <a:extraClrScheme>
      <a:clrScheme name="Teamwork 2">
        <a:dk1>
          <a:srgbClr val="0000A6"/>
        </a:dk1>
        <a:lt1>
          <a:srgbClr val="FFFFFF"/>
        </a:lt1>
        <a:dk2>
          <a:srgbClr val="000099"/>
        </a:dk2>
        <a:lt2>
          <a:srgbClr val="CCFFFF"/>
        </a:lt2>
        <a:accent1>
          <a:srgbClr val="00CCFF"/>
        </a:accent1>
        <a:accent2>
          <a:srgbClr val="FFE701"/>
        </a:accent2>
        <a:accent3>
          <a:srgbClr val="AAAACA"/>
        </a:accent3>
        <a:accent4>
          <a:srgbClr val="DADADA"/>
        </a:accent4>
        <a:accent5>
          <a:srgbClr val="AAE2FF"/>
        </a:accent5>
        <a:accent6>
          <a:srgbClr val="E7D101"/>
        </a:accent6>
        <a:hlink>
          <a:srgbClr val="FFCC66"/>
        </a:hlink>
        <a:folHlink>
          <a:srgbClr val="00CA00"/>
        </a:folHlink>
      </a:clrScheme>
      <a:clrMap bg1="dk2" tx1="lt1" bg2="dk1" tx2="lt2" accent1="accent1" accent2="accent2" accent3="accent3" accent4="accent4" accent5="accent5" accent6="accent6" hlink="hlink" folHlink="folHlink"/>
    </a:extraClrScheme>
    <a:extraClrScheme>
      <a:clrScheme name="Teamwork 3">
        <a:dk1>
          <a:srgbClr val="000000"/>
        </a:dk1>
        <a:lt1>
          <a:srgbClr val="E0EBF6"/>
        </a:lt1>
        <a:dk2>
          <a:srgbClr val="77A4AF"/>
        </a:dk2>
        <a:lt2>
          <a:srgbClr val="F3F7FB"/>
        </a:lt2>
        <a:accent1>
          <a:srgbClr val="B9C4D7"/>
        </a:accent1>
        <a:accent2>
          <a:srgbClr val="B1A1C5"/>
        </a:accent2>
        <a:accent3>
          <a:srgbClr val="EDF3FA"/>
        </a:accent3>
        <a:accent4>
          <a:srgbClr val="000000"/>
        </a:accent4>
        <a:accent5>
          <a:srgbClr val="D9DEE8"/>
        </a:accent5>
        <a:accent6>
          <a:srgbClr val="A091B2"/>
        </a:accent6>
        <a:hlink>
          <a:srgbClr val="3F2FB5"/>
        </a:hlink>
        <a:folHlink>
          <a:srgbClr val="318944"/>
        </a:folHlink>
      </a:clrScheme>
      <a:clrMap bg1="lt1" tx1="dk1" bg2="lt2" tx2="dk2" accent1="accent1" accent2="accent2" accent3="accent3" accent4="accent4" accent5="accent5" accent6="accent6" hlink="hlink" folHlink="folHlink"/>
    </a:extraClrScheme>
    <a:extraClrScheme>
      <a:clrScheme name="Teamwork 4">
        <a:dk1>
          <a:srgbClr val="006E6B"/>
        </a:dk1>
        <a:lt1>
          <a:srgbClr val="FFFFFF"/>
        </a:lt1>
        <a:dk2>
          <a:srgbClr val="006666"/>
        </a:dk2>
        <a:lt2>
          <a:srgbClr val="B9EFEE"/>
        </a:lt2>
        <a:accent1>
          <a:srgbClr val="33CCCC"/>
        </a:accent1>
        <a:accent2>
          <a:srgbClr val="6AB475"/>
        </a:accent2>
        <a:accent3>
          <a:srgbClr val="AAB8B8"/>
        </a:accent3>
        <a:accent4>
          <a:srgbClr val="DADADA"/>
        </a:accent4>
        <a:accent5>
          <a:srgbClr val="ADE2E2"/>
        </a:accent5>
        <a:accent6>
          <a:srgbClr val="5FA369"/>
        </a:accent6>
        <a:hlink>
          <a:srgbClr val="00FF99"/>
        </a:hlink>
        <a:folHlink>
          <a:srgbClr val="CCFF66"/>
        </a:folHlink>
      </a:clrScheme>
      <a:clrMap bg1="dk2" tx1="lt1" bg2="dk1" tx2="lt2" accent1="accent1" accent2="accent2" accent3="accent3" accent4="accent4" accent5="accent5" accent6="accent6" hlink="hlink" folHlink="folHlink"/>
    </a:extraClrScheme>
    <a:extraClrScheme>
      <a:clrScheme name="Teamwork 5">
        <a:dk1>
          <a:srgbClr val="8ABA8D"/>
        </a:dk1>
        <a:lt1>
          <a:srgbClr val="FFFFFF"/>
        </a:lt1>
        <a:dk2>
          <a:srgbClr val="6FB56D"/>
        </a:dk2>
        <a:lt2>
          <a:srgbClr val="DCF1F4"/>
        </a:lt2>
        <a:accent1>
          <a:srgbClr val="2E7E2E"/>
        </a:accent1>
        <a:accent2>
          <a:srgbClr val="25735D"/>
        </a:accent2>
        <a:accent3>
          <a:srgbClr val="BBD7BA"/>
        </a:accent3>
        <a:accent4>
          <a:srgbClr val="DADADA"/>
        </a:accent4>
        <a:accent5>
          <a:srgbClr val="ADC0AD"/>
        </a:accent5>
        <a:accent6>
          <a:srgbClr val="206853"/>
        </a:accent6>
        <a:hlink>
          <a:srgbClr val="FFFF00"/>
        </a:hlink>
        <a:folHlink>
          <a:srgbClr val="FFF4BF"/>
        </a:folHlink>
      </a:clrScheme>
      <a:clrMap bg1="dk2" tx1="lt1" bg2="dk1" tx2="lt2" accent1="accent1" accent2="accent2" accent3="accent3" accent4="accent4" accent5="accent5" accent6="accent6" hlink="hlink" folHlink="folHlink"/>
    </a:extraClrScheme>
    <a:extraClrScheme>
      <a:clrScheme name="Teamwork 6">
        <a:dk1>
          <a:srgbClr val="005400"/>
        </a:dk1>
        <a:lt1>
          <a:srgbClr val="FFFFFF"/>
        </a:lt1>
        <a:dk2>
          <a:srgbClr val="004800"/>
        </a:dk2>
        <a:lt2>
          <a:srgbClr val="D6D8C0"/>
        </a:lt2>
        <a:accent1>
          <a:srgbClr val="339933"/>
        </a:accent1>
        <a:accent2>
          <a:srgbClr val="7D8C70"/>
        </a:accent2>
        <a:accent3>
          <a:srgbClr val="AAB1AA"/>
        </a:accent3>
        <a:accent4>
          <a:srgbClr val="DADADA"/>
        </a:accent4>
        <a:accent5>
          <a:srgbClr val="ADCAAD"/>
        </a:accent5>
        <a:accent6>
          <a:srgbClr val="717E65"/>
        </a:accent6>
        <a:hlink>
          <a:srgbClr val="CCCC00"/>
        </a:hlink>
        <a:folHlink>
          <a:srgbClr val="85B3B1"/>
        </a:folHlink>
      </a:clrScheme>
      <a:clrMap bg1="dk2" tx1="lt1" bg2="dk1" tx2="lt2" accent1="accent1" accent2="accent2" accent3="accent3" accent4="accent4" accent5="accent5" accent6="accent6" hlink="hlink" folHlink="folHlink"/>
    </a:extraClrScheme>
    <a:extraClrScheme>
      <a:clrScheme name="Teamwork 7">
        <a:dk1>
          <a:srgbClr val="000000"/>
        </a:dk1>
        <a:lt1>
          <a:srgbClr val="F5F0BD"/>
        </a:lt1>
        <a:dk2>
          <a:srgbClr val="BD9D69"/>
        </a:dk2>
        <a:lt2>
          <a:srgbClr val="FFFFCC"/>
        </a:lt2>
        <a:accent1>
          <a:srgbClr val="CDBB77"/>
        </a:accent1>
        <a:accent2>
          <a:srgbClr val="F8EBD0"/>
        </a:accent2>
        <a:accent3>
          <a:srgbClr val="F9F6DB"/>
        </a:accent3>
        <a:accent4>
          <a:srgbClr val="000000"/>
        </a:accent4>
        <a:accent5>
          <a:srgbClr val="E3DABD"/>
        </a:accent5>
        <a:accent6>
          <a:srgbClr val="E1D5BC"/>
        </a:accent6>
        <a:hlink>
          <a:srgbClr val="FF9900"/>
        </a:hlink>
        <a:folHlink>
          <a:srgbClr val="C64B00"/>
        </a:folHlink>
      </a:clrScheme>
      <a:clrMap bg1="lt1" tx1="dk1" bg2="lt2" tx2="dk2" accent1="accent1" accent2="accent2" accent3="accent3" accent4="accent4" accent5="accent5" accent6="accent6" hlink="hlink" folHlink="folHlink"/>
    </a:extraClrScheme>
    <a:extraClrScheme>
      <a:clrScheme name="Teamwork 8">
        <a:dk1>
          <a:srgbClr val="000000"/>
        </a:dk1>
        <a:lt1>
          <a:srgbClr val="E2DDD4"/>
        </a:lt1>
        <a:dk2>
          <a:srgbClr val="000000"/>
        </a:dk2>
        <a:lt2>
          <a:srgbClr val="EFEBE3"/>
        </a:lt2>
        <a:accent1>
          <a:srgbClr val="F2F2F2"/>
        </a:accent1>
        <a:accent2>
          <a:srgbClr val="C4AD74"/>
        </a:accent2>
        <a:accent3>
          <a:srgbClr val="EEEBE6"/>
        </a:accent3>
        <a:accent4>
          <a:srgbClr val="000000"/>
        </a:accent4>
        <a:accent5>
          <a:srgbClr val="F7F7F7"/>
        </a:accent5>
        <a:accent6>
          <a:srgbClr val="B19C68"/>
        </a:accent6>
        <a:hlink>
          <a:srgbClr val="A46032"/>
        </a:hlink>
        <a:folHlink>
          <a:srgbClr val="8F8E73"/>
        </a:folHlink>
      </a:clrScheme>
      <a:clrMap bg1="lt1" tx1="dk1" bg2="lt2" tx2="dk2" accent1="accent1" accent2="accent2" accent3="accent3" accent4="accent4" accent5="accent5" accent6="accent6" hlink="hlink" folHlink="folHlink"/>
    </a:extraClrScheme>
    <a:extraClrScheme>
      <a:clrScheme name="Teamwork 9">
        <a:dk1>
          <a:srgbClr val="8A0000"/>
        </a:dk1>
        <a:lt1>
          <a:srgbClr val="FFFFFF"/>
        </a:lt1>
        <a:dk2>
          <a:srgbClr val="800000"/>
        </a:dk2>
        <a:lt2>
          <a:srgbClr val="FFFFCC"/>
        </a:lt2>
        <a:accent1>
          <a:srgbClr val="FF5831"/>
        </a:accent1>
        <a:accent2>
          <a:srgbClr val="C5543D"/>
        </a:accent2>
        <a:accent3>
          <a:srgbClr val="C0AAAA"/>
        </a:accent3>
        <a:accent4>
          <a:srgbClr val="DADADA"/>
        </a:accent4>
        <a:accent5>
          <a:srgbClr val="FFB4AD"/>
        </a:accent5>
        <a:accent6>
          <a:srgbClr val="B24B36"/>
        </a:accent6>
        <a:hlink>
          <a:srgbClr val="FFFFCC"/>
        </a:hlink>
        <a:folHlink>
          <a:srgbClr val="FF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Teamwork</Template>
  <TotalTime>2011</TotalTime>
  <Words>857</Words>
  <Application>Microsoft Office PowerPoint</Application>
  <PresentationFormat>Custom</PresentationFormat>
  <Paragraphs>57</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Arial Black</vt:lpstr>
      <vt:lpstr>Arial Rounded MT Bold</vt:lpstr>
      <vt:lpstr>Garamond</vt:lpstr>
      <vt:lpstr>Teamwork</vt:lpstr>
      <vt:lpstr>  Midfield City Schools Confidentiality Training 2023</vt:lpstr>
      <vt:lpstr> What is Confidentiality? </vt:lpstr>
      <vt:lpstr>What Does Personally Identifiable Information Mean?</vt:lpstr>
      <vt:lpstr>What Are Educational Records?</vt:lpstr>
      <vt:lpstr>Educational Records</vt:lpstr>
      <vt:lpstr>Family Educational Rights and Privacy Act (FERPA)</vt:lpstr>
      <vt:lpstr>PowerPoint Presentation</vt:lpstr>
      <vt:lpstr>Provision of Copy of Records</vt:lpstr>
      <vt:lpstr>Amendment of Records at Parent’s Request</vt:lpstr>
      <vt:lpstr>Release of Information</vt:lpstr>
      <vt:lpstr>PowerPoint Presentation</vt:lpstr>
      <vt:lpstr>PowerPoint Presentation</vt:lpstr>
      <vt:lpstr>Congratulations!</vt:lpstr>
    </vt:vector>
  </TitlesOfParts>
  <Company>Shelby County Board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teacher</cp:lastModifiedBy>
  <cp:revision>147</cp:revision>
  <cp:lastPrinted>2016-07-28T20:04:40Z</cp:lastPrinted>
  <dcterms:created xsi:type="dcterms:W3CDTF">2009-08-22T18:28:08Z</dcterms:created>
  <dcterms:modified xsi:type="dcterms:W3CDTF">2023-11-19T10:42:01Z</dcterms:modified>
</cp:coreProperties>
</file>